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handoutMasterIdLst>
    <p:handoutMasterId r:id="rId18"/>
  </p:handoutMasterIdLst>
  <p:sldIdLst>
    <p:sldId id="262" r:id="rId5"/>
    <p:sldId id="293" r:id="rId6"/>
    <p:sldId id="291" r:id="rId7"/>
    <p:sldId id="294" r:id="rId8"/>
    <p:sldId id="281" r:id="rId9"/>
    <p:sldId id="285" r:id="rId10"/>
    <p:sldId id="283" r:id="rId11"/>
    <p:sldId id="284" r:id="rId12"/>
    <p:sldId id="295" r:id="rId13"/>
    <p:sldId id="263" r:id="rId14"/>
    <p:sldId id="299" r:id="rId15"/>
    <p:sldId id="280" r:id="rId16"/>
    <p:sldId id="28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ED5DD"/>
    <a:srgbClr val="B2B4B3"/>
    <a:srgbClr val="D2492A"/>
    <a:srgbClr val="92A2BD"/>
    <a:srgbClr val="490000"/>
    <a:srgbClr val="21314D"/>
    <a:srgbClr val="263F6A"/>
    <a:srgbClr val="8B8D8E"/>
    <a:srgbClr val="DD5F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B3ED10-A2AB-446A-B85A-B1E8C89742A2}" v="27" dt="2021-10-14T19:23:36.230"/>
    <p1510:client id="{1416E6BE-129C-F8B6-A45F-AA938039D369}" v="546" dt="2021-10-29T19:23:07.947"/>
    <p1510:client id="{16E3F975-02D7-4D5B-B24B-E0326642F15B}" v="776" dt="2021-10-29T19:14:31.086"/>
    <p1510:client id="{2003BBF8-C647-4381-8607-B3B63E489C97}" v="4" dt="2021-10-29T16:45:40.719"/>
    <p1510:client id="{220D6563-645D-0435-57C8-4EADDB851BF3}" v="7" dt="2021-11-17T22:23:54.275"/>
    <p1510:client id="{240C2D27-97A8-4BEE-8B49-D8FF23457F9D}" v="1010" dt="2021-10-25T21:29:04.112"/>
    <p1510:client id="{2E532264-5694-4E77-81FB-8F004E07E71C}" v="8" dt="2021-11-05T15:54:55.080"/>
    <p1510:client id="{3A39736F-C3A0-CE12-2C08-8ECC40F7F92D}" v="510" dt="2021-11-04T23:59:28.800"/>
    <p1510:client id="{4064DDE8-CF3A-DFB6-35E3-8D6FAE9452AE}" v="23" dt="2021-11-04T16:41:07.652"/>
    <p1510:client id="{409C7DB2-B81A-40FA-9CF3-A73D43DD8029}" v="271" dt="2021-10-08T18:21:47.582"/>
    <p1510:client id="{4C758B73-B10E-8E9A-B352-66A5D0946F13}" v="56" dt="2021-11-19T21:49:27.878"/>
    <p1510:client id="{5027B527-ADE4-4689-8404-7A3FC77D605F}" v="12" dt="2021-10-21T19:35:35.075"/>
    <p1510:client id="{562442E1-4471-A691-5D46-2FFF3B3C09A5}" v="109" dt="2021-11-19T21:47:06.964"/>
    <p1510:client id="{57A52BE7-61A6-4F35-B9B4-D9280B2EB6F3}" v="47" dt="2021-10-11T22:11:03.690"/>
    <p1510:client id="{6E3AE180-ADEF-3E8C-04B2-2FB9B35B1935}" v="440" dt="2021-11-03T20:46:18.636"/>
    <p1510:client id="{6E76C9A3-0B39-4B96-913B-559A4C4C232D}" v="11" dt="2021-11-05T15:50:47.287"/>
    <p1510:client id="{774770F0-60E3-45BF-ABE7-B9D598FAD9BA}" v="675" dt="2021-10-28T19:13:29.352"/>
    <p1510:client id="{79A469B8-7600-1F15-B345-0075EF494B92}" v="96" dt="2021-10-14T19:32:14.472"/>
    <p1510:client id="{7D8BFAA7-4C24-4053-BC4A-7B810A22B198}" v="67" dt="2021-10-14T19:12:05.359"/>
    <p1510:client id="{876427ED-E09C-CABB-0FAD-57401E697C73}" v="84" dt="2021-11-03T20:10:30.558"/>
    <p1510:client id="{896BB608-3D7E-309D-96D7-808CC675F8C2}" v="2" dt="2021-11-17T22:28:22.108"/>
    <p1510:client id="{8A3B33C5-9FA0-F759-1E57-0E288FF91770}" v="518" dt="2021-10-14T19:53:19.388"/>
    <p1510:client id="{AA57D777-F5DF-4730-81DC-9396AF66E637}" v="761" dt="2021-10-09T03:07:02.634"/>
    <p1510:client id="{BE989DC9-456B-1BA9-43F9-031031910F32}" v="20" dt="2021-11-03T20:59:56.036"/>
    <p1510:client id="{C0DAA5DA-55E0-48D0-85A6-39F1A5D65321}" v="94" dt="2021-10-08T18:29:18.402"/>
    <p1510:client id="{C6756C28-04D4-4F71-9C81-3D6E64E07DB4}" v="548" dt="2021-10-22T21:43:48.622"/>
    <p1510:client id="{C90EF5F3-76E8-4C5C-A3B5-98549ABBDF32}" v="45" dt="2021-10-07T18:11:21.762"/>
    <p1510:client id="{CA6BC9D2-73B3-CF12-819C-8BE06D2A4C31}" v="79" dt="2021-11-04T20:16:26.002"/>
    <p1510:client id="{E3728685-630D-2204-8D5F-7589786A368F}" v="747" dt="2021-11-12T23:44:19.094"/>
    <p1510:client id="{E8BF6CAF-63D8-ACBC-5389-C6AAA3F67548}" v="995" dt="2021-11-04T13:54:09.8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rey Battelle" userId="S::battelle@mines.edu::9d91e059-6dcf-4f0d-9656-a2627b1ed48b" providerId="AD" clId="Web-{8A3B33C5-9FA0-F759-1E57-0E288FF91770}"/>
    <pc:docChg chg="addSld modSld">
      <pc:chgData name="Torey Battelle" userId="S::battelle@mines.edu::9d91e059-6dcf-4f0d-9656-a2627b1ed48b" providerId="AD" clId="Web-{8A3B33C5-9FA0-F759-1E57-0E288FF91770}" dt="2021-10-14T19:53:19.388" v="522" actId="20577"/>
      <pc:docMkLst>
        <pc:docMk/>
      </pc:docMkLst>
      <pc:sldChg chg="modSp">
        <pc:chgData name="Torey Battelle" userId="S::battelle@mines.edu::9d91e059-6dcf-4f0d-9656-a2627b1ed48b" providerId="AD" clId="Web-{8A3B33C5-9FA0-F759-1E57-0E288FF91770}" dt="2021-10-14T19:53:19.388" v="522" actId="20577"/>
        <pc:sldMkLst>
          <pc:docMk/>
          <pc:sldMk cId="3068610585" sldId="282"/>
        </pc:sldMkLst>
        <pc:spChg chg="mod">
          <ac:chgData name="Torey Battelle" userId="S::battelle@mines.edu::9d91e059-6dcf-4f0d-9656-a2627b1ed48b" providerId="AD" clId="Web-{8A3B33C5-9FA0-F759-1E57-0E288FF91770}" dt="2021-10-14T19:53:19.388" v="522" actId="20577"/>
          <ac:spMkLst>
            <pc:docMk/>
            <pc:sldMk cId="3068610585" sldId="282"/>
            <ac:spMk id="3" creationId="{00000000-0000-0000-0000-000000000000}"/>
          </ac:spMkLst>
        </pc:spChg>
      </pc:sldChg>
      <pc:sldChg chg="modSp add replId">
        <pc:chgData name="Torey Battelle" userId="S::battelle@mines.edu::9d91e059-6dcf-4f0d-9656-a2627b1ed48b" providerId="AD" clId="Web-{8A3B33C5-9FA0-F759-1E57-0E288FF91770}" dt="2021-10-14T19:51:56.058" v="497" actId="1076"/>
        <pc:sldMkLst>
          <pc:docMk/>
          <pc:sldMk cId="3794496252" sldId="286"/>
        </pc:sldMkLst>
        <pc:spChg chg="mod">
          <ac:chgData name="Torey Battelle" userId="S::battelle@mines.edu::9d91e059-6dcf-4f0d-9656-a2627b1ed48b" providerId="AD" clId="Web-{8A3B33C5-9FA0-F759-1E57-0E288FF91770}" dt="2021-10-14T19:49:04.132" v="390" actId="1076"/>
          <ac:spMkLst>
            <pc:docMk/>
            <pc:sldMk cId="3794496252" sldId="286"/>
            <ac:spMk id="2" creationId="{00000000-0000-0000-0000-000000000000}"/>
          </ac:spMkLst>
        </pc:spChg>
        <pc:spChg chg="mod">
          <ac:chgData name="Torey Battelle" userId="S::battelle@mines.edu::9d91e059-6dcf-4f0d-9656-a2627b1ed48b" providerId="AD" clId="Web-{8A3B33C5-9FA0-F759-1E57-0E288FF91770}" dt="2021-10-14T19:51:56.058" v="497" actId="1076"/>
          <ac:spMkLst>
            <pc:docMk/>
            <pc:sldMk cId="3794496252" sldId="286"/>
            <ac:spMk id="3" creationId="{00000000-0000-0000-0000-000000000000}"/>
          </ac:spMkLst>
        </pc:spChg>
      </pc:sldChg>
    </pc:docChg>
  </pc:docChgLst>
  <pc:docChgLst>
    <pc:chgData name="Torey Battelle" userId="S::battelle@mines.edu::9d91e059-6dcf-4f0d-9656-a2627b1ed48b" providerId="AD" clId="Web-{774770F0-60E3-45BF-ABE7-B9D598FAD9BA}"/>
    <pc:docChg chg="addSld delSld modSld">
      <pc:chgData name="Torey Battelle" userId="S::battelle@mines.edu::9d91e059-6dcf-4f0d-9656-a2627b1ed48b" providerId="AD" clId="Web-{774770F0-60E3-45BF-ABE7-B9D598FAD9BA}" dt="2021-10-28T19:13:29.352" v="525" actId="1076"/>
      <pc:docMkLst>
        <pc:docMk/>
      </pc:docMkLst>
      <pc:sldChg chg="modSp">
        <pc:chgData name="Torey Battelle" userId="S::battelle@mines.edu::9d91e059-6dcf-4f0d-9656-a2627b1ed48b" providerId="AD" clId="Web-{774770F0-60E3-45BF-ABE7-B9D598FAD9BA}" dt="2021-10-28T19:05:56.191" v="497" actId="20577"/>
        <pc:sldMkLst>
          <pc:docMk/>
          <pc:sldMk cId="289124912" sldId="278"/>
        </pc:sldMkLst>
        <pc:spChg chg="mod">
          <ac:chgData name="Torey Battelle" userId="S::battelle@mines.edu::9d91e059-6dcf-4f0d-9656-a2627b1ed48b" providerId="AD" clId="Web-{774770F0-60E3-45BF-ABE7-B9D598FAD9BA}" dt="2021-10-28T19:05:56.191" v="497" actId="20577"/>
          <ac:spMkLst>
            <pc:docMk/>
            <pc:sldMk cId="289124912" sldId="278"/>
            <ac:spMk id="3" creationId="{00000000-0000-0000-0000-000000000000}"/>
          </ac:spMkLst>
        </pc:spChg>
      </pc:sldChg>
      <pc:sldChg chg="addSp delSp modSp">
        <pc:chgData name="Torey Battelle" userId="S::battelle@mines.edu::9d91e059-6dcf-4f0d-9656-a2627b1ed48b" providerId="AD" clId="Web-{774770F0-60E3-45BF-ABE7-B9D598FAD9BA}" dt="2021-10-28T19:12:59.883" v="523"/>
        <pc:sldMkLst>
          <pc:docMk/>
          <pc:sldMk cId="1872819667" sldId="287"/>
        </pc:sldMkLst>
        <pc:spChg chg="mod">
          <ac:chgData name="Torey Battelle" userId="S::battelle@mines.edu::9d91e059-6dcf-4f0d-9656-a2627b1ed48b" providerId="AD" clId="Web-{774770F0-60E3-45BF-ABE7-B9D598FAD9BA}" dt="2021-10-28T18:37:28.979" v="432" actId="1076"/>
          <ac:spMkLst>
            <pc:docMk/>
            <pc:sldMk cId="1872819667" sldId="287"/>
            <ac:spMk id="2" creationId="{00000000-0000-0000-0000-000000000000}"/>
          </ac:spMkLst>
        </pc:spChg>
        <pc:graphicFrameChg chg="add del mod modGraphic">
          <ac:chgData name="Torey Battelle" userId="S::battelle@mines.edu::9d91e059-6dcf-4f0d-9656-a2627b1ed48b" providerId="AD" clId="Web-{774770F0-60E3-45BF-ABE7-B9D598FAD9BA}" dt="2021-10-28T19:12:59.883" v="523"/>
          <ac:graphicFrameMkLst>
            <pc:docMk/>
            <pc:sldMk cId="1872819667" sldId="287"/>
            <ac:graphicFrameMk id="7" creationId="{384ECB24-A69D-46BE-B27E-12CA457FD22D}"/>
          </ac:graphicFrameMkLst>
        </pc:graphicFrameChg>
      </pc:sldChg>
      <pc:sldChg chg="addSp delSp modSp del">
        <pc:chgData name="Torey Battelle" userId="S::battelle@mines.edu::9d91e059-6dcf-4f0d-9656-a2627b1ed48b" providerId="AD" clId="Web-{774770F0-60E3-45BF-ABE7-B9D598FAD9BA}" dt="2021-10-28T18:45:14.607" v="481"/>
        <pc:sldMkLst>
          <pc:docMk/>
          <pc:sldMk cId="1576343407" sldId="289"/>
        </pc:sldMkLst>
        <pc:spChg chg="del mod">
          <ac:chgData name="Torey Battelle" userId="S::battelle@mines.edu::9d91e059-6dcf-4f0d-9656-a2627b1ed48b" providerId="AD" clId="Web-{774770F0-60E3-45BF-ABE7-B9D598FAD9BA}" dt="2021-10-28T18:34:46.540" v="409"/>
          <ac:spMkLst>
            <pc:docMk/>
            <pc:sldMk cId="1576343407" sldId="289"/>
            <ac:spMk id="2" creationId="{00000000-0000-0000-0000-000000000000}"/>
          </ac:spMkLst>
        </pc:spChg>
        <pc:spChg chg="add del mod">
          <ac:chgData name="Torey Battelle" userId="S::battelle@mines.edu::9d91e059-6dcf-4f0d-9656-a2627b1ed48b" providerId="AD" clId="Web-{774770F0-60E3-45BF-ABE7-B9D598FAD9BA}" dt="2021-10-28T18:34:56.759" v="410"/>
          <ac:spMkLst>
            <pc:docMk/>
            <pc:sldMk cId="1576343407" sldId="289"/>
            <ac:spMk id="4" creationId="{328C8E40-6AA5-4A25-9E6F-A50A91B694D6}"/>
          </ac:spMkLst>
        </pc:spChg>
        <pc:graphicFrameChg chg="mod modGraphic">
          <ac:chgData name="Torey Battelle" userId="S::battelle@mines.edu::9d91e059-6dcf-4f0d-9656-a2627b1ed48b" providerId="AD" clId="Web-{774770F0-60E3-45BF-ABE7-B9D598FAD9BA}" dt="2021-10-28T18:34:37.134" v="408" actId="1076"/>
          <ac:graphicFrameMkLst>
            <pc:docMk/>
            <pc:sldMk cId="1576343407" sldId="289"/>
            <ac:graphicFrameMk id="7" creationId="{384ECB24-A69D-46BE-B27E-12CA457FD22D}"/>
          </ac:graphicFrameMkLst>
        </pc:graphicFrameChg>
      </pc:sldChg>
      <pc:sldChg chg="addSp modSp add replId">
        <pc:chgData name="Torey Battelle" userId="S::battelle@mines.edu::9d91e059-6dcf-4f0d-9656-a2627b1ed48b" providerId="AD" clId="Web-{774770F0-60E3-45BF-ABE7-B9D598FAD9BA}" dt="2021-10-28T19:13:29.352" v="525" actId="1076"/>
        <pc:sldMkLst>
          <pc:docMk/>
          <pc:sldMk cId="4166802422" sldId="290"/>
        </pc:sldMkLst>
        <pc:spChg chg="add mod">
          <ac:chgData name="Torey Battelle" userId="S::battelle@mines.edu::9d91e059-6dcf-4f0d-9656-a2627b1ed48b" providerId="AD" clId="Web-{774770F0-60E3-45BF-ABE7-B9D598FAD9BA}" dt="2021-10-28T18:43:55.841" v="476" actId="1076"/>
          <ac:spMkLst>
            <pc:docMk/>
            <pc:sldMk cId="4166802422" sldId="290"/>
            <ac:spMk id="2" creationId="{F0D1C0AB-9D0D-4D69-A617-5AF7A86E6828}"/>
          </ac:spMkLst>
        </pc:spChg>
        <pc:graphicFrameChg chg="mod modGraphic">
          <ac:chgData name="Torey Battelle" userId="S::battelle@mines.edu::9d91e059-6dcf-4f0d-9656-a2627b1ed48b" providerId="AD" clId="Web-{774770F0-60E3-45BF-ABE7-B9D598FAD9BA}" dt="2021-10-28T19:13:29.352" v="525" actId="1076"/>
          <ac:graphicFrameMkLst>
            <pc:docMk/>
            <pc:sldMk cId="4166802422" sldId="290"/>
            <ac:graphicFrameMk id="7" creationId="{384ECB24-A69D-46BE-B27E-12CA457FD22D}"/>
          </ac:graphicFrameMkLst>
        </pc:graphicFrameChg>
      </pc:sldChg>
    </pc:docChg>
  </pc:docChgLst>
  <pc:docChgLst>
    <pc:chgData name="Torey Battelle" userId="S::battelle@mines.edu::9d91e059-6dcf-4f0d-9656-a2627b1ed48b" providerId="AD" clId="Web-{220D6563-645D-0435-57C8-4EADDB851BF3}"/>
    <pc:docChg chg="modSld">
      <pc:chgData name="Torey Battelle" userId="S::battelle@mines.edu::9d91e059-6dcf-4f0d-9656-a2627b1ed48b" providerId="AD" clId="Web-{220D6563-645D-0435-57C8-4EADDB851BF3}" dt="2021-11-17T22:23:54.275" v="6" actId="20577"/>
      <pc:docMkLst>
        <pc:docMk/>
      </pc:docMkLst>
      <pc:sldChg chg="modSp">
        <pc:chgData name="Torey Battelle" userId="S::battelle@mines.edu::9d91e059-6dcf-4f0d-9656-a2627b1ed48b" providerId="AD" clId="Web-{220D6563-645D-0435-57C8-4EADDB851BF3}" dt="2021-11-17T22:23:54.275" v="6" actId="20577"/>
        <pc:sldMkLst>
          <pc:docMk/>
          <pc:sldMk cId="2469549972" sldId="293"/>
        </pc:sldMkLst>
        <pc:spChg chg="mod">
          <ac:chgData name="Torey Battelle" userId="S::battelle@mines.edu::9d91e059-6dcf-4f0d-9656-a2627b1ed48b" providerId="AD" clId="Web-{220D6563-645D-0435-57C8-4EADDB851BF3}" dt="2021-11-17T22:23:54.275" v="6" actId="20577"/>
          <ac:spMkLst>
            <pc:docMk/>
            <pc:sldMk cId="2469549972" sldId="293"/>
            <ac:spMk id="3" creationId="{00000000-0000-0000-0000-000000000000}"/>
          </ac:spMkLst>
        </pc:spChg>
      </pc:sldChg>
    </pc:docChg>
  </pc:docChgLst>
  <pc:docChgLst>
    <pc:chgData name="Torey Battelle" userId="S::battelle@mines.edu::9d91e059-6dcf-4f0d-9656-a2627b1ed48b" providerId="AD" clId="Web-{C6756C28-04D4-4F71-9C81-3D6E64E07DB4}"/>
    <pc:docChg chg="addSld delSld modSld sldOrd">
      <pc:chgData name="Torey Battelle" userId="S::battelle@mines.edu::9d91e059-6dcf-4f0d-9656-a2627b1ed48b" providerId="AD" clId="Web-{C6756C28-04D4-4F71-9C81-3D6E64E07DB4}" dt="2021-10-22T21:43:48.622" v="536" actId="20577"/>
      <pc:docMkLst>
        <pc:docMk/>
      </pc:docMkLst>
      <pc:sldChg chg="addSp delSp modSp add ord replId">
        <pc:chgData name="Torey Battelle" userId="S::battelle@mines.edu::9d91e059-6dcf-4f0d-9656-a2627b1ed48b" providerId="AD" clId="Web-{C6756C28-04D4-4F71-9C81-3D6E64E07DB4}" dt="2021-10-22T21:33:56.449" v="503"/>
        <pc:sldMkLst>
          <pc:docMk/>
          <pc:sldMk cId="1872819667" sldId="287"/>
        </pc:sldMkLst>
        <pc:spChg chg="mod">
          <ac:chgData name="Torey Battelle" userId="S::battelle@mines.edu::9d91e059-6dcf-4f0d-9656-a2627b1ed48b" providerId="AD" clId="Web-{C6756C28-04D4-4F71-9C81-3D6E64E07DB4}" dt="2021-10-22T20:39:58.119" v="85" actId="20577"/>
          <ac:spMkLst>
            <pc:docMk/>
            <pc:sldMk cId="1872819667" sldId="287"/>
            <ac:spMk id="2" creationId="{00000000-0000-0000-0000-000000000000}"/>
          </ac:spMkLst>
        </pc:spChg>
        <pc:spChg chg="del mod">
          <ac:chgData name="Torey Battelle" userId="S::battelle@mines.edu::9d91e059-6dcf-4f0d-9656-a2627b1ed48b" providerId="AD" clId="Web-{C6756C28-04D4-4F71-9C81-3D6E64E07DB4}" dt="2021-10-22T20:36:36.949" v="55"/>
          <ac:spMkLst>
            <pc:docMk/>
            <pc:sldMk cId="1872819667" sldId="287"/>
            <ac:spMk id="3" creationId="{00000000-0000-0000-0000-000000000000}"/>
          </ac:spMkLst>
        </pc:spChg>
        <pc:spChg chg="add del">
          <ac:chgData name="Torey Battelle" userId="S::battelle@mines.edu::9d91e059-6dcf-4f0d-9656-a2627b1ed48b" providerId="AD" clId="Web-{C6756C28-04D4-4F71-9C81-3D6E64E07DB4}" dt="2021-10-22T20:41:30.993" v="96"/>
          <ac:spMkLst>
            <pc:docMk/>
            <pc:sldMk cId="1872819667" sldId="287"/>
            <ac:spMk id="6" creationId="{58DDD16B-5FD6-45AF-B1C4-ED828E7E5579}"/>
          </ac:spMkLst>
        </pc:spChg>
        <pc:graphicFrameChg chg="add del mod modGraphic">
          <ac:chgData name="Torey Battelle" userId="S::battelle@mines.edu::9d91e059-6dcf-4f0d-9656-a2627b1ed48b" providerId="AD" clId="Web-{C6756C28-04D4-4F71-9C81-3D6E64E07DB4}" dt="2021-10-22T20:38:08.604" v="74"/>
          <ac:graphicFrameMkLst>
            <pc:docMk/>
            <pc:sldMk cId="1872819667" sldId="287"/>
            <ac:graphicFrameMk id="4" creationId="{CED37C19-1CCB-4F47-B2CD-ABC93C4C241D}"/>
          </ac:graphicFrameMkLst>
        </pc:graphicFrameChg>
        <pc:graphicFrameChg chg="add del mod modGraphic">
          <ac:chgData name="Torey Battelle" userId="S::battelle@mines.edu::9d91e059-6dcf-4f0d-9656-a2627b1ed48b" providerId="AD" clId="Web-{C6756C28-04D4-4F71-9C81-3D6E64E07DB4}" dt="2021-10-22T20:41:11.790" v="92"/>
          <ac:graphicFrameMkLst>
            <pc:docMk/>
            <pc:sldMk cId="1872819667" sldId="287"/>
            <ac:graphicFrameMk id="5" creationId="{41804F97-5920-49FC-BD64-DB5D129B0BF9}"/>
          </ac:graphicFrameMkLst>
        </pc:graphicFrameChg>
        <pc:graphicFrameChg chg="add mod modGraphic">
          <ac:chgData name="Torey Battelle" userId="S::battelle@mines.edu::9d91e059-6dcf-4f0d-9656-a2627b1ed48b" providerId="AD" clId="Web-{C6756C28-04D4-4F71-9C81-3D6E64E07DB4}" dt="2021-10-22T21:33:56.449" v="503"/>
          <ac:graphicFrameMkLst>
            <pc:docMk/>
            <pc:sldMk cId="1872819667" sldId="287"/>
            <ac:graphicFrameMk id="7" creationId="{384ECB24-A69D-46BE-B27E-12CA457FD22D}"/>
          </ac:graphicFrameMkLst>
        </pc:graphicFrameChg>
      </pc:sldChg>
      <pc:sldChg chg="addSp delSp modSp add del replId">
        <pc:chgData name="Torey Battelle" userId="S::battelle@mines.edu::9d91e059-6dcf-4f0d-9656-a2627b1ed48b" providerId="AD" clId="Web-{C6756C28-04D4-4F71-9C81-3D6E64E07DB4}" dt="2021-10-22T21:43:41.185" v="535"/>
        <pc:sldMkLst>
          <pc:docMk/>
          <pc:sldMk cId="1746138103" sldId="288"/>
        </pc:sldMkLst>
        <pc:spChg chg="mod">
          <ac:chgData name="Torey Battelle" userId="S::battelle@mines.edu::9d91e059-6dcf-4f0d-9656-a2627b1ed48b" providerId="AD" clId="Web-{C6756C28-04D4-4F71-9C81-3D6E64E07DB4}" dt="2021-10-22T21:34:53.340" v="521" actId="20577"/>
          <ac:spMkLst>
            <pc:docMk/>
            <pc:sldMk cId="1746138103" sldId="288"/>
            <ac:spMk id="2" creationId="{00000000-0000-0000-0000-000000000000}"/>
          </ac:spMkLst>
        </pc:spChg>
        <pc:graphicFrameChg chg="add del">
          <ac:chgData name="Torey Battelle" userId="S::battelle@mines.edu::9d91e059-6dcf-4f0d-9656-a2627b1ed48b" providerId="AD" clId="Web-{C6756C28-04D4-4F71-9C81-3D6E64E07DB4}" dt="2021-10-22T21:36:46.278" v="524"/>
          <ac:graphicFrameMkLst>
            <pc:docMk/>
            <pc:sldMk cId="1746138103" sldId="288"/>
            <ac:graphicFrameMk id="3" creationId="{E3843A70-F1C2-4553-ACA3-E9537EF193E5}"/>
          </ac:graphicFrameMkLst>
        </pc:graphicFrameChg>
        <pc:graphicFrameChg chg="add del mod modGraphic">
          <ac:chgData name="Torey Battelle" userId="S::battelle@mines.edu::9d91e059-6dcf-4f0d-9656-a2627b1ed48b" providerId="AD" clId="Web-{C6756C28-04D4-4F71-9C81-3D6E64E07DB4}" dt="2021-10-22T21:38:12.403" v="531"/>
          <ac:graphicFrameMkLst>
            <pc:docMk/>
            <pc:sldMk cId="1746138103" sldId="288"/>
            <ac:graphicFrameMk id="4" creationId="{56782826-6DFC-4787-8401-67A51527A4EA}"/>
          </ac:graphicFrameMkLst>
        </pc:graphicFrameChg>
        <pc:graphicFrameChg chg="add mod">
          <ac:chgData name="Torey Battelle" userId="S::battelle@mines.edu::9d91e059-6dcf-4f0d-9656-a2627b1ed48b" providerId="AD" clId="Web-{C6756C28-04D4-4F71-9C81-3D6E64E07DB4}" dt="2021-10-22T21:43:02.169" v="533" actId="1076"/>
          <ac:graphicFrameMkLst>
            <pc:docMk/>
            <pc:sldMk cId="1746138103" sldId="288"/>
            <ac:graphicFrameMk id="5" creationId="{4D952345-DE13-4D7E-8CDB-F899791819AA}"/>
          </ac:graphicFrameMkLst>
        </pc:graphicFrameChg>
        <pc:graphicFrameChg chg="del">
          <ac:chgData name="Torey Battelle" userId="S::battelle@mines.edu::9d91e059-6dcf-4f0d-9656-a2627b1ed48b" providerId="AD" clId="Web-{C6756C28-04D4-4F71-9C81-3D6E64E07DB4}" dt="2021-10-22T21:36:17.996" v="522"/>
          <ac:graphicFrameMkLst>
            <pc:docMk/>
            <pc:sldMk cId="1746138103" sldId="288"/>
            <ac:graphicFrameMk id="7" creationId="{384ECB24-A69D-46BE-B27E-12CA457FD22D}"/>
          </ac:graphicFrameMkLst>
        </pc:graphicFrameChg>
      </pc:sldChg>
      <pc:sldChg chg="modSp add replId">
        <pc:chgData name="Torey Battelle" userId="S::battelle@mines.edu::9d91e059-6dcf-4f0d-9656-a2627b1ed48b" providerId="AD" clId="Web-{C6756C28-04D4-4F71-9C81-3D6E64E07DB4}" dt="2021-10-22T21:43:48.622" v="536" actId="20577"/>
        <pc:sldMkLst>
          <pc:docMk/>
          <pc:sldMk cId="1576343407" sldId="289"/>
        </pc:sldMkLst>
        <pc:spChg chg="mod">
          <ac:chgData name="Torey Battelle" userId="S::battelle@mines.edu::9d91e059-6dcf-4f0d-9656-a2627b1ed48b" providerId="AD" clId="Web-{C6756C28-04D4-4F71-9C81-3D6E64E07DB4}" dt="2021-10-22T21:43:48.622" v="536" actId="20577"/>
          <ac:spMkLst>
            <pc:docMk/>
            <pc:sldMk cId="1576343407" sldId="289"/>
            <ac:spMk id="2" creationId="{00000000-0000-0000-0000-000000000000}"/>
          </ac:spMkLst>
        </pc:spChg>
      </pc:sldChg>
    </pc:docChg>
  </pc:docChgLst>
  <pc:docChgLst>
    <pc:chgData name="Torey Battelle" userId="S::battelle@mines.edu::9d91e059-6dcf-4f0d-9656-a2627b1ed48b" providerId="AD" clId="Web-{AA57D777-F5DF-4730-81DC-9396AF66E637}"/>
    <pc:docChg chg="addSld modSld">
      <pc:chgData name="Torey Battelle" userId="S::battelle@mines.edu::9d91e059-6dcf-4f0d-9656-a2627b1ed48b" providerId="AD" clId="Web-{AA57D777-F5DF-4730-81DC-9396AF66E637}" dt="2021-10-09T03:07:02.634" v="743" actId="20577"/>
      <pc:docMkLst>
        <pc:docMk/>
      </pc:docMkLst>
      <pc:sldChg chg="modSp">
        <pc:chgData name="Torey Battelle" userId="S::battelle@mines.edu::9d91e059-6dcf-4f0d-9656-a2627b1ed48b" providerId="AD" clId="Web-{AA57D777-F5DF-4730-81DC-9396AF66E637}" dt="2021-10-09T03:05:35.927" v="725" actId="20577"/>
        <pc:sldMkLst>
          <pc:docMk/>
          <pc:sldMk cId="215815380" sldId="280"/>
        </pc:sldMkLst>
        <pc:spChg chg="mod">
          <ac:chgData name="Torey Battelle" userId="S::battelle@mines.edu::9d91e059-6dcf-4f0d-9656-a2627b1ed48b" providerId="AD" clId="Web-{AA57D777-F5DF-4730-81DC-9396AF66E637}" dt="2021-10-09T03:05:35.927" v="725" actId="20577"/>
          <ac:spMkLst>
            <pc:docMk/>
            <pc:sldMk cId="215815380" sldId="280"/>
            <ac:spMk id="3" creationId="{00000000-0000-0000-0000-000000000000}"/>
          </ac:spMkLst>
        </pc:spChg>
      </pc:sldChg>
      <pc:sldChg chg="addSp modSp">
        <pc:chgData name="Torey Battelle" userId="S::battelle@mines.edu::9d91e059-6dcf-4f0d-9656-a2627b1ed48b" providerId="AD" clId="Web-{AA57D777-F5DF-4730-81DC-9396AF66E637}" dt="2021-10-09T02:44:33.111" v="12" actId="20577"/>
        <pc:sldMkLst>
          <pc:docMk/>
          <pc:sldMk cId="2790273429" sldId="281"/>
        </pc:sldMkLst>
        <pc:spChg chg="mod">
          <ac:chgData name="Torey Battelle" userId="S::battelle@mines.edu::9d91e059-6dcf-4f0d-9656-a2627b1ed48b" providerId="AD" clId="Web-{AA57D777-F5DF-4730-81DC-9396AF66E637}" dt="2021-10-09T02:44:33.111" v="12" actId="20577"/>
          <ac:spMkLst>
            <pc:docMk/>
            <pc:sldMk cId="2790273429" sldId="281"/>
            <ac:spMk id="2" creationId="{00000000-0000-0000-0000-000000000000}"/>
          </ac:spMkLst>
        </pc:spChg>
        <pc:spChg chg="add">
          <ac:chgData name="Torey Battelle" userId="S::battelle@mines.edu::9d91e059-6dcf-4f0d-9656-a2627b1ed48b" providerId="AD" clId="Web-{AA57D777-F5DF-4730-81DC-9396AF66E637}" dt="2021-10-09T02:44:26.892" v="1"/>
          <ac:spMkLst>
            <pc:docMk/>
            <pc:sldMk cId="2790273429" sldId="281"/>
            <ac:spMk id="4" creationId="{8A7409BE-34B4-444D-B81A-0C2211D13841}"/>
          </ac:spMkLst>
        </pc:spChg>
        <pc:spChg chg="add">
          <ac:chgData name="Torey Battelle" userId="S::battelle@mines.edu::9d91e059-6dcf-4f0d-9656-a2627b1ed48b" providerId="AD" clId="Web-{AA57D777-F5DF-4730-81DC-9396AF66E637}" dt="2021-10-09T02:44:27.814" v="2"/>
          <ac:spMkLst>
            <pc:docMk/>
            <pc:sldMk cId="2790273429" sldId="281"/>
            <ac:spMk id="5" creationId="{C7EA2467-4F60-4E08-A91B-346EEBAED5BF}"/>
          </ac:spMkLst>
        </pc:spChg>
      </pc:sldChg>
      <pc:sldChg chg="modSp">
        <pc:chgData name="Torey Battelle" userId="S::battelle@mines.edu::9d91e059-6dcf-4f0d-9656-a2627b1ed48b" providerId="AD" clId="Web-{AA57D777-F5DF-4730-81DC-9396AF66E637}" dt="2021-10-09T03:07:02.634" v="743" actId="20577"/>
        <pc:sldMkLst>
          <pc:docMk/>
          <pc:sldMk cId="3068610585" sldId="282"/>
        </pc:sldMkLst>
        <pc:spChg chg="mod">
          <ac:chgData name="Torey Battelle" userId="S::battelle@mines.edu::9d91e059-6dcf-4f0d-9656-a2627b1ed48b" providerId="AD" clId="Web-{AA57D777-F5DF-4730-81DC-9396AF66E637}" dt="2021-10-09T03:07:02.634" v="743" actId="20577"/>
          <ac:spMkLst>
            <pc:docMk/>
            <pc:sldMk cId="3068610585" sldId="282"/>
            <ac:spMk id="3" creationId="{00000000-0000-0000-0000-000000000000}"/>
          </ac:spMkLst>
        </pc:spChg>
      </pc:sldChg>
      <pc:sldChg chg="addSp delSp modSp add replId">
        <pc:chgData name="Torey Battelle" userId="S::battelle@mines.edu::9d91e059-6dcf-4f0d-9656-a2627b1ed48b" providerId="AD" clId="Web-{AA57D777-F5DF-4730-81DC-9396AF66E637}" dt="2021-10-09T02:56:34.103" v="393" actId="1076"/>
        <pc:sldMkLst>
          <pc:docMk/>
          <pc:sldMk cId="2544587707" sldId="283"/>
        </pc:sldMkLst>
        <pc:spChg chg="mod">
          <ac:chgData name="Torey Battelle" userId="S::battelle@mines.edu::9d91e059-6dcf-4f0d-9656-a2627b1ed48b" providerId="AD" clId="Web-{AA57D777-F5DF-4730-81DC-9396AF66E637}" dt="2021-10-09T02:55:40.288" v="355" actId="14100"/>
          <ac:spMkLst>
            <pc:docMk/>
            <pc:sldMk cId="2544587707" sldId="283"/>
            <ac:spMk id="2" creationId="{00000000-0000-0000-0000-000000000000}"/>
          </ac:spMkLst>
        </pc:spChg>
        <pc:spChg chg="mod">
          <ac:chgData name="Torey Battelle" userId="S::battelle@mines.edu::9d91e059-6dcf-4f0d-9656-a2627b1ed48b" providerId="AD" clId="Web-{AA57D777-F5DF-4730-81DC-9396AF66E637}" dt="2021-10-09T02:56:34.103" v="393" actId="1076"/>
          <ac:spMkLst>
            <pc:docMk/>
            <pc:sldMk cId="2544587707" sldId="283"/>
            <ac:spMk id="3" creationId="{00000000-0000-0000-0000-000000000000}"/>
          </ac:spMkLst>
        </pc:spChg>
        <pc:spChg chg="add del">
          <ac:chgData name="Torey Battelle" userId="S::battelle@mines.edu::9d91e059-6dcf-4f0d-9656-a2627b1ed48b" providerId="AD" clId="Web-{AA57D777-F5DF-4730-81DC-9396AF66E637}" dt="2021-10-09T02:50:06.300" v="142"/>
          <ac:spMkLst>
            <pc:docMk/>
            <pc:sldMk cId="2544587707" sldId="283"/>
            <ac:spMk id="4" creationId="{FE1D0AEE-D5B2-443D-A0CA-37E204B9180B}"/>
          </ac:spMkLst>
        </pc:spChg>
        <pc:spChg chg="add del mod">
          <ac:chgData name="Torey Battelle" userId="S::battelle@mines.edu::9d91e059-6dcf-4f0d-9656-a2627b1ed48b" providerId="AD" clId="Web-{AA57D777-F5DF-4730-81DC-9396AF66E637}" dt="2021-10-09T02:50:04.394" v="141"/>
          <ac:spMkLst>
            <pc:docMk/>
            <pc:sldMk cId="2544587707" sldId="283"/>
            <ac:spMk id="5" creationId="{B40C46C0-8739-4BC3-B30D-F39B3EA701F8}"/>
          </ac:spMkLst>
        </pc:spChg>
      </pc:sldChg>
      <pc:sldChg chg="addSp delSp modSp add replId">
        <pc:chgData name="Torey Battelle" userId="S::battelle@mines.edu::9d91e059-6dcf-4f0d-9656-a2627b1ed48b" providerId="AD" clId="Web-{AA57D777-F5DF-4730-81DC-9396AF66E637}" dt="2021-10-09T03:04:00.344" v="671" actId="1076"/>
        <pc:sldMkLst>
          <pc:docMk/>
          <pc:sldMk cId="197602100" sldId="284"/>
        </pc:sldMkLst>
        <pc:spChg chg="mod">
          <ac:chgData name="Torey Battelle" userId="S::battelle@mines.edu::9d91e059-6dcf-4f0d-9656-a2627b1ed48b" providerId="AD" clId="Web-{AA57D777-F5DF-4730-81DC-9396AF66E637}" dt="2021-10-09T02:57:03.917" v="396" actId="1076"/>
          <ac:spMkLst>
            <pc:docMk/>
            <pc:sldMk cId="197602100" sldId="284"/>
            <ac:spMk id="2" creationId="{00000000-0000-0000-0000-000000000000}"/>
          </ac:spMkLst>
        </pc:spChg>
        <pc:spChg chg="mod">
          <ac:chgData name="Torey Battelle" userId="S::battelle@mines.edu::9d91e059-6dcf-4f0d-9656-a2627b1ed48b" providerId="AD" clId="Web-{AA57D777-F5DF-4730-81DC-9396AF66E637}" dt="2021-10-09T03:04:00.344" v="671" actId="1076"/>
          <ac:spMkLst>
            <pc:docMk/>
            <pc:sldMk cId="197602100" sldId="284"/>
            <ac:spMk id="3" creationId="{00000000-0000-0000-0000-000000000000}"/>
          </ac:spMkLst>
        </pc:spChg>
        <pc:spChg chg="del mod">
          <ac:chgData name="Torey Battelle" userId="S::battelle@mines.edu::9d91e059-6dcf-4f0d-9656-a2627b1ed48b" providerId="AD" clId="Web-{AA57D777-F5DF-4730-81DC-9396AF66E637}" dt="2021-10-09T02:57:23.824" v="406"/>
          <ac:spMkLst>
            <pc:docMk/>
            <pc:sldMk cId="197602100" sldId="284"/>
            <ac:spMk id="4" creationId="{8A7409BE-34B4-444D-B81A-0C2211D13841}"/>
          </ac:spMkLst>
        </pc:spChg>
        <pc:spChg chg="del">
          <ac:chgData name="Torey Battelle" userId="S::battelle@mines.edu::9d91e059-6dcf-4f0d-9656-a2627b1ed48b" providerId="AD" clId="Web-{AA57D777-F5DF-4730-81DC-9396AF66E637}" dt="2021-10-09T02:57:20.996" v="404"/>
          <ac:spMkLst>
            <pc:docMk/>
            <pc:sldMk cId="197602100" sldId="284"/>
            <ac:spMk id="5" creationId="{C7EA2467-4F60-4E08-A91B-346EEBAED5BF}"/>
          </ac:spMkLst>
        </pc:spChg>
        <pc:spChg chg="add del mod">
          <ac:chgData name="Torey Battelle" userId="S::battelle@mines.edu::9d91e059-6dcf-4f0d-9656-a2627b1ed48b" providerId="AD" clId="Web-{AA57D777-F5DF-4730-81DC-9396AF66E637}" dt="2021-10-09T02:58:42.844" v="472"/>
          <ac:spMkLst>
            <pc:docMk/>
            <pc:sldMk cId="197602100" sldId="284"/>
            <ac:spMk id="6" creationId="{9DA3729B-866B-4DF3-976C-C82E5B049FAE}"/>
          </ac:spMkLst>
        </pc:spChg>
      </pc:sldChg>
    </pc:docChg>
  </pc:docChgLst>
  <pc:docChgLst>
    <pc:chgData name="Torey Battelle" userId="S::battelle@mines.edu::9d91e059-6dcf-4f0d-9656-a2627b1ed48b" providerId="AD" clId="Web-{240C2D27-97A8-4BEE-8B49-D8FF23457F9D}"/>
    <pc:docChg chg="modSld">
      <pc:chgData name="Torey Battelle" userId="S::battelle@mines.edu::9d91e059-6dcf-4f0d-9656-a2627b1ed48b" providerId="AD" clId="Web-{240C2D27-97A8-4BEE-8B49-D8FF23457F9D}" dt="2021-10-25T21:29:04.112" v="999"/>
      <pc:docMkLst>
        <pc:docMk/>
      </pc:docMkLst>
      <pc:sldChg chg="modSp">
        <pc:chgData name="Torey Battelle" userId="S::battelle@mines.edu::9d91e059-6dcf-4f0d-9656-a2627b1ed48b" providerId="AD" clId="Web-{240C2D27-97A8-4BEE-8B49-D8FF23457F9D}" dt="2021-10-25T18:45:34.778" v="125" actId="20577"/>
        <pc:sldMkLst>
          <pc:docMk/>
          <pc:sldMk cId="2544587707" sldId="283"/>
        </pc:sldMkLst>
        <pc:spChg chg="mod">
          <ac:chgData name="Torey Battelle" userId="S::battelle@mines.edu::9d91e059-6dcf-4f0d-9656-a2627b1ed48b" providerId="AD" clId="Web-{240C2D27-97A8-4BEE-8B49-D8FF23457F9D}" dt="2021-10-25T18:45:34.778" v="125" actId="20577"/>
          <ac:spMkLst>
            <pc:docMk/>
            <pc:sldMk cId="2544587707" sldId="283"/>
            <ac:spMk id="3" creationId="{00000000-0000-0000-0000-000000000000}"/>
          </ac:spMkLst>
        </pc:spChg>
      </pc:sldChg>
      <pc:sldChg chg="modSp">
        <pc:chgData name="Torey Battelle" userId="S::battelle@mines.edu::9d91e059-6dcf-4f0d-9656-a2627b1ed48b" providerId="AD" clId="Web-{240C2D27-97A8-4BEE-8B49-D8FF23457F9D}" dt="2021-10-25T18:47:37.699" v="210" actId="20577"/>
        <pc:sldMkLst>
          <pc:docMk/>
          <pc:sldMk cId="197602100" sldId="284"/>
        </pc:sldMkLst>
        <pc:spChg chg="mod">
          <ac:chgData name="Torey Battelle" userId="S::battelle@mines.edu::9d91e059-6dcf-4f0d-9656-a2627b1ed48b" providerId="AD" clId="Web-{240C2D27-97A8-4BEE-8B49-D8FF23457F9D}" dt="2021-10-25T18:47:37.699" v="210" actId="20577"/>
          <ac:spMkLst>
            <pc:docMk/>
            <pc:sldMk cId="197602100" sldId="284"/>
            <ac:spMk id="3" creationId="{00000000-0000-0000-0000-000000000000}"/>
          </ac:spMkLst>
        </pc:spChg>
      </pc:sldChg>
      <pc:sldChg chg="modSp">
        <pc:chgData name="Torey Battelle" userId="S::battelle@mines.edu::9d91e059-6dcf-4f0d-9656-a2627b1ed48b" providerId="AD" clId="Web-{240C2D27-97A8-4BEE-8B49-D8FF23457F9D}" dt="2021-10-25T18:44:02.372" v="123" actId="20577"/>
        <pc:sldMkLst>
          <pc:docMk/>
          <pc:sldMk cId="638360608" sldId="285"/>
        </pc:sldMkLst>
        <pc:spChg chg="mod">
          <ac:chgData name="Torey Battelle" userId="S::battelle@mines.edu::9d91e059-6dcf-4f0d-9656-a2627b1ed48b" providerId="AD" clId="Web-{240C2D27-97A8-4BEE-8B49-D8FF23457F9D}" dt="2021-10-25T18:44:02.372" v="123" actId="20577"/>
          <ac:spMkLst>
            <pc:docMk/>
            <pc:sldMk cId="638360608" sldId="285"/>
            <ac:spMk id="3" creationId="{00000000-0000-0000-0000-000000000000}"/>
          </ac:spMkLst>
        </pc:spChg>
      </pc:sldChg>
      <pc:sldChg chg="addSp delSp modSp">
        <pc:chgData name="Torey Battelle" userId="S::battelle@mines.edu::9d91e059-6dcf-4f0d-9656-a2627b1ed48b" providerId="AD" clId="Web-{240C2D27-97A8-4BEE-8B49-D8FF23457F9D}" dt="2021-10-25T21:29:04.112" v="999"/>
        <pc:sldMkLst>
          <pc:docMk/>
          <pc:sldMk cId="1576343407" sldId="289"/>
        </pc:sldMkLst>
        <pc:spChg chg="mod">
          <ac:chgData name="Torey Battelle" userId="S::battelle@mines.edu::9d91e059-6dcf-4f0d-9656-a2627b1ed48b" providerId="AD" clId="Web-{240C2D27-97A8-4BEE-8B49-D8FF23457F9D}" dt="2021-10-25T18:48:53.152" v="232" actId="1076"/>
          <ac:spMkLst>
            <pc:docMk/>
            <pc:sldMk cId="1576343407" sldId="289"/>
            <ac:spMk id="2" creationId="{00000000-0000-0000-0000-000000000000}"/>
          </ac:spMkLst>
        </pc:spChg>
        <pc:spChg chg="add del mod">
          <ac:chgData name="Torey Battelle" userId="S::battelle@mines.edu::9d91e059-6dcf-4f0d-9656-a2627b1ed48b" providerId="AD" clId="Web-{240C2D27-97A8-4BEE-8B49-D8FF23457F9D}" dt="2021-10-25T18:49:17.418" v="236"/>
          <ac:spMkLst>
            <pc:docMk/>
            <pc:sldMk cId="1576343407" sldId="289"/>
            <ac:spMk id="3" creationId="{70E5F0D5-FF33-404A-B596-471A0D3C07E4}"/>
          </ac:spMkLst>
        </pc:spChg>
        <pc:spChg chg="add del mod">
          <ac:chgData name="Torey Battelle" userId="S::battelle@mines.edu::9d91e059-6dcf-4f0d-9656-a2627b1ed48b" providerId="AD" clId="Web-{240C2D27-97A8-4BEE-8B49-D8FF23457F9D}" dt="2021-10-25T18:49:15.230" v="234"/>
          <ac:spMkLst>
            <pc:docMk/>
            <pc:sldMk cId="1576343407" sldId="289"/>
            <ac:spMk id="4" creationId="{035B3B44-6C11-436F-B5BE-64A4A9DDFE5F}"/>
          </ac:spMkLst>
        </pc:spChg>
        <pc:graphicFrameChg chg="mod modGraphic">
          <ac:chgData name="Torey Battelle" userId="S::battelle@mines.edu::9d91e059-6dcf-4f0d-9656-a2627b1ed48b" providerId="AD" clId="Web-{240C2D27-97A8-4BEE-8B49-D8FF23457F9D}" dt="2021-10-25T21:29:04.112" v="999"/>
          <ac:graphicFrameMkLst>
            <pc:docMk/>
            <pc:sldMk cId="1576343407" sldId="289"/>
            <ac:graphicFrameMk id="7" creationId="{384ECB24-A69D-46BE-B27E-12CA457FD22D}"/>
          </ac:graphicFrameMkLst>
        </pc:graphicFrameChg>
      </pc:sldChg>
    </pc:docChg>
  </pc:docChgLst>
  <pc:docChgLst>
    <pc:chgData name="Torey Battelle" userId="S::battelle@mines.edu::9d91e059-6dcf-4f0d-9656-a2627b1ed48b" providerId="AD" clId="Web-{BE989DC9-456B-1BA9-43F9-031031910F32}"/>
    <pc:docChg chg="modSld">
      <pc:chgData name="Torey Battelle" userId="S::battelle@mines.edu::9d91e059-6dcf-4f0d-9656-a2627b1ed48b" providerId="AD" clId="Web-{BE989DC9-456B-1BA9-43F9-031031910F32}" dt="2021-11-03T20:59:56.036" v="19" actId="20577"/>
      <pc:docMkLst>
        <pc:docMk/>
      </pc:docMkLst>
      <pc:sldChg chg="modSp">
        <pc:chgData name="Torey Battelle" userId="S::battelle@mines.edu::9d91e059-6dcf-4f0d-9656-a2627b1ed48b" providerId="AD" clId="Web-{BE989DC9-456B-1BA9-43F9-031031910F32}" dt="2021-11-03T20:59:56.036" v="19" actId="20577"/>
        <pc:sldMkLst>
          <pc:docMk/>
          <pc:sldMk cId="289124912" sldId="278"/>
        </pc:sldMkLst>
        <pc:spChg chg="mod">
          <ac:chgData name="Torey Battelle" userId="S::battelle@mines.edu::9d91e059-6dcf-4f0d-9656-a2627b1ed48b" providerId="AD" clId="Web-{BE989DC9-456B-1BA9-43F9-031031910F32}" dt="2021-11-03T20:59:56.036" v="19" actId="20577"/>
          <ac:spMkLst>
            <pc:docMk/>
            <pc:sldMk cId="289124912" sldId="278"/>
            <ac:spMk id="3" creationId="{00000000-0000-0000-0000-000000000000}"/>
          </ac:spMkLst>
        </pc:spChg>
      </pc:sldChg>
    </pc:docChg>
  </pc:docChgLst>
  <pc:docChgLst>
    <pc:chgData name="Torey Battelle" userId="S::battelle@mines.edu::9d91e059-6dcf-4f0d-9656-a2627b1ed48b" providerId="AD" clId="Web-{79A469B8-7600-1F15-B345-0075EF494B92}"/>
    <pc:docChg chg="addSld delSld modSld">
      <pc:chgData name="Torey Battelle" userId="S::battelle@mines.edu::9d91e059-6dcf-4f0d-9656-a2627b1ed48b" providerId="AD" clId="Web-{79A469B8-7600-1F15-B345-0075EF494B92}" dt="2021-10-14T19:32:14.472" v="94"/>
      <pc:docMkLst>
        <pc:docMk/>
      </pc:docMkLst>
      <pc:sldChg chg="del">
        <pc:chgData name="Torey Battelle" userId="S::battelle@mines.edu::9d91e059-6dcf-4f0d-9656-a2627b1ed48b" providerId="AD" clId="Web-{79A469B8-7600-1F15-B345-0075EF494B92}" dt="2021-10-14T19:32:14.472" v="94"/>
        <pc:sldMkLst>
          <pc:docMk/>
          <pc:sldMk cId="42559496" sldId="270"/>
        </pc:sldMkLst>
      </pc:sldChg>
      <pc:sldChg chg="modSp">
        <pc:chgData name="Torey Battelle" userId="S::battelle@mines.edu::9d91e059-6dcf-4f0d-9656-a2627b1ed48b" providerId="AD" clId="Web-{79A469B8-7600-1F15-B345-0075EF494B92}" dt="2021-10-14T19:12:46.908" v="39" actId="20577"/>
        <pc:sldMkLst>
          <pc:docMk/>
          <pc:sldMk cId="289124912" sldId="278"/>
        </pc:sldMkLst>
        <pc:spChg chg="mod">
          <ac:chgData name="Torey Battelle" userId="S::battelle@mines.edu::9d91e059-6dcf-4f0d-9656-a2627b1ed48b" providerId="AD" clId="Web-{79A469B8-7600-1F15-B345-0075EF494B92}" dt="2021-10-14T19:12:46.908" v="39" actId="20577"/>
          <ac:spMkLst>
            <pc:docMk/>
            <pc:sldMk cId="289124912" sldId="278"/>
            <ac:spMk id="3" creationId="{00000000-0000-0000-0000-000000000000}"/>
          </ac:spMkLst>
        </pc:spChg>
      </pc:sldChg>
      <pc:sldChg chg="modSp">
        <pc:chgData name="Torey Battelle" userId="S::battelle@mines.edu::9d91e059-6dcf-4f0d-9656-a2627b1ed48b" providerId="AD" clId="Web-{79A469B8-7600-1F15-B345-0075EF494B92}" dt="2021-10-14T19:31:44.064" v="91" actId="1076"/>
        <pc:sldMkLst>
          <pc:docMk/>
          <pc:sldMk cId="215815380" sldId="280"/>
        </pc:sldMkLst>
        <pc:spChg chg="mod">
          <ac:chgData name="Torey Battelle" userId="S::battelle@mines.edu::9d91e059-6dcf-4f0d-9656-a2627b1ed48b" providerId="AD" clId="Web-{79A469B8-7600-1F15-B345-0075EF494B92}" dt="2021-10-14T19:31:44.064" v="91" actId="1076"/>
          <ac:spMkLst>
            <pc:docMk/>
            <pc:sldMk cId="215815380" sldId="280"/>
            <ac:spMk id="2" creationId="{00000000-0000-0000-0000-000000000000}"/>
          </ac:spMkLst>
        </pc:spChg>
        <pc:spChg chg="mod">
          <ac:chgData name="Torey Battelle" userId="S::battelle@mines.edu::9d91e059-6dcf-4f0d-9656-a2627b1ed48b" providerId="AD" clId="Web-{79A469B8-7600-1F15-B345-0075EF494B92}" dt="2021-10-14T19:31:39.876" v="90" actId="1076"/>
          <ac:spMkLst>
            <pc:docMk/>
            <pc:sldMk cId="215815380" sldId="280"/>
            <ac:spMk id="3" creationId="{00000000-0000-0000-0000-000000000000}"/>
          </ac:spMkLst>
        </pc:spChg>
      </pc:sldChg>
      <pc:sldChg chg="modSp">
        <pc:chgData name="Torey Battelle" userId="S::battelle@mines.edu::9d91e059-6dcf-4f0d-9656-a2627b1ed48b" providerId="AD" clId="Web-{79A469B8-7600-1F15-B345-0075EF494B92}" dt="2021-10-14T19:30:51.718" v="87" actId="20577"/>
        <pc:sldMkLst>
          <pc:docMk/>
          <pc:sldMk cId="2790273429" sldId="281"/>
        </pc:sldMkLst>
        <pc:spChg chg="mod">
          <ac:chgData name="Torey Battelle" userId="S::battelle@mines.edu::9d91e059-6dcf-4f0d-9656-a2627b1ed48b" providerId="AD" clId="Web-{79A469B8-7600-1F15-B345-0075EF494B92}" dt="2021-10-14T19:30:51.718" v="87" actId="20577"/>
          <ac:spMkLst>
            <pc:docMk/>
            <pc:sldMk cId="2790273429" sldId="281"/>
            <ac:spMk id="3" creationId="{00000000-0000-0000-0000-000000000000}"/>
          </ac:spMkLst>
        </pc:spChg>
      </pc:sldChg>
      <pc:sldChg chg="modSp">
        <pc:chgData name="Torey Battelle" userId="S::battelle@mines.edu::9d91e059-6dcf-4f0d-9656-a2627b1ed48b" providerId="AD" clId="Web-{79A469B8-7600-1F15-B345-0075EF494B92}" dt="2021-10-14T19:32:03.971" v="93" actId="1076"/>
        <pc:sldMkLst>
          <pc:docMk/>
          <pc:sldMk cId="3068610585" sldId="282"/>
        </pc:sldMkLst>
        <pc:spChg chg="mod">
          <ac:chgData name="Torey Battelle" userId="S::battelle@mines.edu::9d91e059-6dcf-4f0d-9656-a2627b1ed48b" providerId="AD" clId="Web-{79A469B8-7600-1F15-B345-0075EF494B92}" dt="2021-10-14T19:32:03.971" v="93" actId="1076"/>
          <ac:spMkLst>
            <pc:docMk/>
            <pc:sldMk cId="3068610585" sldId="282"/>
            <ac:spMk id="2" creationId="{00000000-0000-0000-0000-000000000000}"/>
          </ac:spMkLst>
        </pc:spChg>
        <pc:spChg chg="mod">
          <ac:chgData name="Torey Battelle" userId="S::battelle@mines.edu::9d91e059-6dcf-4f0d-9656-a2627b1ed48b" providerId="AD" clId="Web-{79A469B8-7600-1F15-B345-0075EF494B92}" dt="2021-10-14T19:31:58.674" v="92" actId="1076"/>
          <ac:spMkLst>
            <pc:docMk/>
            <pc:sldMk cId="3068610585" sldId="282"/>
            <ac:spMk id="3" creationId="{00000000-0000-0000-0000-000000000000}"/>
          </ac:spMkLst>
        </pc:spChg>
      </pc:sldChg>
      <pc:sldChg chg="modSp">
        <pc:chgData name="Torey Battelle" userId="S::battelle@mines.edu::9d91e059-6dcf-4f0d-9656-a2627b1ed48b" providerId="AD" clId="Web-{79A469B8-7600-1F15-B345-0075EF494B92}" dt="2021-10-14T19:31:31.048" v="89" actId="1076"/>
        <pc:sldMkLst>
          <pc:docMk/>
          <pc:sldMk cId="197602100" sldId="284"/>
        </pc:sldMkLst>
        <pc:spChg chg="mod">
          <ac:chgData name="Torey Battelle" userId="S::battelle@mines.edu::9d91e059-6dcf-4f0d-9656-a2627b1ed48b" providerId="AD" clId="Web-{79A469B8-7600-1F15-B345-0075EF494B92}" dt="2021-10-14T19:31:31.048" v="89" actId="1076"/>
          <ac:spMkLst>
            <pc:docMk/>
            <pc:sldMk cId="197602100" sldId="284"/>
            <ac:spMk id="2" creationId="{00000000-0000-0000-0000-000000000000}"/>
          </ac:spMkLst>
        </pc:spChg>
        <pc:spChg chg="mod">
          <ac:chgData name="Torey Battelle" userId="S::battelle@mines.edu::9d91e059-6dcf-4f0d-9656-a2627b1ed48b" providerId="AD" clId="Web-{79A469B8-7600-1F15-B345-0075EF494B92}" dt="2021-10-14T19:31:25.579" v="88" actId="1076"/>
          <ac:spMkLst>
            <pc:docMk/>
            <pc:sldMk cId="197602100" sldId="284"/>
            <ac:spMk id="3" creationId="{00000000-0000-0000-0000-000000000000}"/>
          </ac:spMkLst>
        </pc:spChg>
      </pc:sldChg>
      <pc:sldChg chg="modSp add replId">
        <pc:chgData name="Torey Battelle" userId="S::battelle@mines.edu::9d91e059-6dcf-4f0d-9656-a2627b1ed48b" providerId="AD" clId="Web-{79A469B8-7600-1F15-B345-0075EF494B92}" dt="2021-10-14T19:24:26.338" v="44" actId="20577"/>
        <pc:sldMkLst>
          <pc:docMk/>
          <pc:sldMk cId="638360608" sldId="285"/>
        </pc:sldMkLst>
        <pc:spChg chg="mod">
          <ac:chgData name="Torey Battelle" userId="S::battelle@mines.edu::9d91e059-6dcf-4f0d-9656-a2627b1ed48b" providerId="AD" clId="Web-{79A469B8-7600-1F15-B345-0075EF494B92}" dt="2021-10-14T19:24:26.338" v="44" actId="20577"/>
          <ac:spMkLst>
            <pc:docMk/>
            <pc:sldMk cId="638360608" sldId="285"/>
            <ac:spMk id="3" creationId="{00000000-0000-0000-0000-000000000000}"/>
          </ac:spMkLst>
        </pc:spChg>
      </pc:sldChg>
    </pc:docChg>
  </pc:docChgLst>
  <pc:docChgLst>
    <pc:chgData name="Matthew Ketterling" userId="S::mketterling@mines.edu::9912b068-fcc2-4338-9c4b-cc8f3338f5d9" providerId="AD" clId="Web-{562442E1-4471-A691-5D46-2FFF3B3C09A5}"/>
    <pc:docChg chg="delSld modSld">
      <pc:chgData name="Matthew Ketterling" userId="S::mketterling@mines.edu::9912b068-fcc2-4338-9c4b-cc8f3338f5d9" providerId="AD" clId="Web-{562442E1-4471-A691-5D46-2FFF3B3C09A5}" dt="2021-11-19T21:47:06.964" v="87"/>
      <pc:docMkLst>
        <pc:docMk/>
      </pc:docMkLst>
      <pc:sldChg chg="del">
        <pc:chgData name="Matthew Ketterling" userId="S::mketterling@mines.edu::9912b068-fcc2-4338-9c4b-cc8f3338f5d9" providerId="AD" clId="Web-{562442E1-4471-A691-5D46-2FFF3B3C09A5}" dt="2021-11-19T21:47:06.964" v="87"/>
        <pc:sldMkLst>
          <pc:docMk/>
          <pc:sldMk cId="1538010850" sldId="279"/>
        </pc:sldMkLst>
      </pc:sldChg>
      <pc:sldChg chg="modSp">
        <pc:chgData name="Matthew Ketterling" userId="S::mketterling@mines.edu::9912b068-fcc2-4338-9c4b-cc8f3338f5d9" providerId="AD" clId="Web-{562442E1-4471-A691-5D46-2FFF3B3C09A5}" dt="2021-11-19T21:44:47.198" v="80" actId="20577"/>
        <pc:sldMkLst>
          <pc:docMk/>
          <pc:sldMk cId="2544587707" sldId="283"/>
        </pc:sldMkLst>
        <pc:spChg chg="mod">
          <ac:chgData name="Matthew Ketterling" userId="S::mketterling@mines.edu::9912b068-fcc2-4338-9c4b-cc8f3338f5d9" providerId="AD" clId="Web-{562442E1-4471-A691-5D46-2FFF3B3C09A5}" dt="2021-11-19T21:44:47.198" v="80" actId="20577"/>
          <ac:spMkLst>
            <pc:docMk/>
            <pc:sldMk cId="2544587707" sldId="283"/>
            <ac:spMk id="3" creationId="{00000000-0000-0000-0000-000000000000}"/>
          </ac:spMkLst>
        </pc:spChg>
      </pc:sldChg>
      <pc:sldChg chg="modSp">
        <pc:chgData name="Matthew Ketterling" userId="S::mketterling@mines.edu::9912b068-fcc2-4338-9c4b-cc8f3338f5d9" providerId="AD" clId="Web-{562442E1-4471-A691-5D46-2FFF3B3C09A5}" dt="2021-11-19T21:45:23.620" v="86" actId="20577"/>
        <pc:sldMkLst>
          <pc:docMk/>
          <pc:sldMk cId="197602100" sldId="284"/>
        </pc:sldMkLst>
        <pc:spChg chg="mod">
          <ac:chgData name="Matthew Ketterling" userId="S::mketterling@mines.edu::9912b068-fcc2-4338-9c4b-cc8f3338f5d9" providerId="AD" clId="Web-{562442E1-4471-A691-5D46-2FFF3B3C09A5}" dt="2021-11-19T21:45:23.620" v="86" actId="20577"/>
          <ac:spMkLst>
            <pc:docMk/>
            <pc:sldMk cId="197602100" sldId="284"/>
            <ac:spMk id="3" creationId="{00000000-0000-0000-0000-000000000000}"/>
          </ac:spMkLst>
        </pc:spChg>
      </pc:sldChg>
      <pc:sldChg chg="modSp">
        <pc:chgData name="Matthew Ketterling" userId="S::mketterling@mines.edu::9912b068-fcc2-4338-9c4b-cc8f3338f5d9" providerId="AD" clId="Web-{562442E1-4471-A691-5D46-2FFF3B3C09A5}" dt="2021-11-19T21:42:24.839" v="29"/>
        <pc:sldMkLst>
          <pc:docMk/>
          <pc:sldMk cId="3568212391" sldId="294"/>
        </pc:sldMkLst>
        <pc:graphicFrameChg chg="mod modGraphic">
          <ac:chgData name="Matthew Ketterling" userId="S::mketterling@mines.edu::9912b068-fcc2-4338-9c4b-cc8f3338f5d9" providerId="AD" clId="Web-{562442E1-4471-A691-5D46-2FFF3B3C09A5}" dt="2021-11-19T21:42:24.839" v="29"/>
          <ac:graphicFrameMkLst>
            <pc:docMk/>
            <pc:sldMk cId="3568212391" sldId="294"/>
            <ac:graphicFrameMk id="4" creationId="{C9123C4E-9B6F-4450-AD03-F0F961F9039E}"/>
          </ac:graphicFrameMkLst>
        </pc:graphicFrameChg>
      </pc:sldChg>
    </pc:docChg>
  </pc:docChgLst>
  <pc:docChgLst>
    <pc:chgData name="Torey Battelle" userId="S::battelle@mines.edu::9d91e059-6dcf-4f0d-9656-a2627b1ed48b" providerId="AD" clId="Web-{C90EF5F3-76E8-4C5C-A3B5-98549ABBDF32}"/>
    <pc:docChg chg="delSld modSld">
      <pc:chgData name="Torey Battelle" userId="S::battelle@mines.edu::9d91e059-6dcf-4f0d-9656-a2627b1ed48b" providerId="AD" clId="Web-{C90EF5F3-76E8-4C5C-A3B5-98549ABBDF32}" dt="2021-10-07T18:11:21.762" v="42" actId="20577"/>
      <pc:docMkLst>
        <pc:docMk/>
      </pc:docMkLst>
      <pc:sldChg chg="del">
        <pc:chgData name="Torey Battelle" userId="S::battelle@mines.edu::9d91e059-6dcf-4f0d-9656-a2627b1ed48b" providerId="AD" clId="Web-{C90EF5F3-76E8-4C5C-A3B5-98549ABBDF32}" dt="2021-10-07T17:58:02.324" v="10"/>
        <pc:sldMkLst>
          <pc:docMk/>
          <pc:sldMk cId="248505133" sldId="260"/>
        </pc:sldMkLst>
      </pc:sldChg>
      <pc:sldChg chg="del">
        <pc:chgData name="Torey Battelle" userId="S::battelle@mines.edu::9d91e059-6dcf-4f0d-9656-a2627b1ed48b" providerId="AD" clId="Web-{C90EF5F3-76E8-4C5C-A3B5-98549ABBDF32}" dt="2021-10-07T17:58:02.339" v="11"/>
        <pc:sldMkLst>
          <pc:docMk/>
          <pc:sldMk cId="1011175319" sldId="264"/>
        </pc:sldMkLst>
      </pc:sldChg>
      <pc:sldChg chg="del">
        <pc:chgData name="Torey Battelle" userId="S::battelle@mines.edu::9d91e059-6dcf-4f0d-9656-a2627b1ed48b" providerId="AD" clId="Web-{C90EF5F3-76E8-4C5C-A3B5-98549ABBDF32}" dt="2021-10-07T17:57:53.589" v="1"/>
        <pc:sldMkLst>
          <pc:docMk/>
          <pc:sldMk cId="1077220359" sldId="265"/>
        </pc:sldMkLst>
      </pc:sldChg>
      <pc:sldChg chg="del">
        <pc:chgData name="Torey Battelle" userId="S::battelle@mines.edu::9d91e059-6dcf-4f0d-9656-a2627b1ed48b" providerId="AD" clId="Web-{C90EF5F3-76E8-4C5C-A3B5-98549ABBDF32}" dt="2021-10-07T17:57:57.620" v="4"/>
        <pc:sldMkLst>
          <pc:docMk/>
          <pc:sldMk cId="645518630" sldId="266"/>
        </pc:sldMkLst>
      </pc:sldChg>
      <pc:sldChg chg="del">
        <pc:chgData name="Torey Battelle" userId="S::battelle@mines.edu::9d91e059-6dcf-4f0d-9656-a2627b1ed48b" providerId="AD" clId="Web-{C90EF5F3-76E8-4C5C-A3B5-98549ABBDF32}" dt="2021-10-07T17:57:57.620" v="5"/>
        <pc:sldMkLst>
          <pc:docMk/>
          <pc:sldMk cId="1400975460" sldId="267"/>
        </pc:sldMkLst>
      </pc:sldChg>
      <pc:sldChg chg="del">
        <pc:chgData name="Torey Battelle" userId="S::battelle@mines.edu::9d91e059-6dcf-4f0d-9656-a2627b1ed48b" providerId="AD" clId="Web-{C90EF5F3-76E8-4C5C-A3B5-98549ABBDF32}" dt="2021-10-07T17:57:57.620" v="6"/>
        <pc:sldMkLst>
          <pc:docMk/>
          <pc:sldMk cId="29700794" sldId="269"/>
        </pc:sldMkLst>
      </pc:sldChg>
      <pc:sldChg chg="del">
        <pc:chgData name="Torey Battelle" userId="S::battelle@mines.edu::9d91e059-6dcf-4f0d-9656-a2627b1ed48b" providerId="AD" clId="Web-{C90EF5F3-76E8-4C5C-A3B5-98549ABBDF32}" dt="2021-10-07T17:57:53.589" v="3"/>
        <pc:sldMkLst>
          <pc:docMk/>
          <pc:sldMk cId="185394821" sldId="271"/>
        </pc:sldMkLst>
      </pc:sldChg>
      <pc:sldChg chg="del">
        <pc:chgData name="Torey Battelle" userId="S::battelle@mines.edu::9d91e059-6dcf-4f0d-9656-a2627b1ed48b" providerId="AD" clId="Web-{C90EF5F3-76E8-4C5C-A3B5-98549ABBDF32}" dt="2021-10-07T17:57:57.636" v="7"/>
        <pc:sldMkLst>
          <pc:docMk/>
          <pc:sldMk cId="1493344253" sldId="272"/>
        </pc:sldMkLst>
      </pc:sldChg>
      <pc:sldChg chg="del">
        <pc:chgData name="Torey Battelle" userId="S::battelle@mines.edu::9d91e059-6dcf-4f0d-9656-a2627b1ed48b" providerId="AD" clId="Web-{C90EF5F3-76E8-4C5C-A3B5-98549ABBDF32}" dt="2021-10-07T17:57:53.589" v="2"/>
        <pc:sldMkLst>
          <pc:docMk/>
          <pc:sldMk cId="1247718344" sldId="273"/>
        </pc:sldMkLst>
      </pc:sldChg>
      <pc:sldChg chg="del">
        <pc:chgData name="Torey Battelle" userId="S::battelle@mines.edu::9d91e059-6dcf-4f0d-9656-a2627b1ed48b" providerId="AD" clId="Web-{C90EF5F3-76E8-4C5C-A3B5-98549ABBDF32}" dt="2021-10-07T17:57:53.589" v="0"/>
        <pc:sldMkLst>
          <pc:docMk/>
          <pc:sldMk cId="583801512" sldId="274"/>
        </pc:sldMkLst>
      </pc:sldChg>
      <pc:sldChg chg="del">
        <pc:chgData name="Torey Battelle" userId="S::battelle@mines.edu::9d91e059-6dcf-4f0d-9656-a2627b1ed48b" providerId="AD" clId="Web-{C90EF5F3-76E8-4C5C-A3B5-98549ABBDF32}" dt="2021-10-07T17:58:02.324" v="9"/>
        <pc:sldMkLst>
          <pc:docMk/>
          <pc:sldMk cId="3963511990" sldId="275"/>
        </pc:sldMkLst>
      </pc:sldChg>
      <pc:sldChg chg="del">
        <pc:chgData name="Torey Battelle" userId="S::battelle@mines.edu::9d91e059-6dcf-4f0d-9656-a2627b1ed48b" providerId="AD" clId="Web-{C90EF5F3-76E8-4C5C-A3B5-98549ABBDF32}" dt="2021-10-07T17:58:02.324" v="8"/>
        <pc:sldMkLst>
          <pc:docMk/>
          <pc:sldMk cId="731888362" sldId="276"/>
        </pc:sldMkLst>
      </pc:sldChg>
      <pc:sldChg chg="modSp">
        <pc:chgData name="Torey Battelle" userId="S::battelle@mines.edu::9d91e059-6dcf-4f0d-9656-a2627b1ed48b" providerId="AD" clId="Web-{C90EF5F3-76E8-4C5C-A3B5-98549ABBDF32}" dt="2021-10-07T18:11:21.762" v="42" actId="20577"/>
        <pc:sldMkLst>
          <pc:docMk/>
          <pc:sldMk cId="215815380" sldId="280"/>
        </pc:sldMkLst>
        <pc:spChg chg="mod">
          <ac:chgData name="Torey Battelle" userId="S::battelle@mines.edu::9d91e059-6dcf-4f0d-9656-a2627b1ed48b" providerId="AD" clId="Web-{C90EF5F3-76E8-4C5C-A3B5-98549ABBDF32}" dt="2021-10-07T18:11:21.762" v="42" actId="20577"/>
          <ac:spMkLst>
            <pc:docMk/>
            <pc:sldMk cId="215815380" sldId="280"/>
            <ac:spMk id="3" creationId="{00000000-0000-0000-0000-000000000000}"/>
          </ac:spMkLst>
        </pc:spChg>
      </pc:sldChg>
    </pc:docChg>
  </pc:docChgLst>
  <pc:docChgLst>
    <pc:chgData name="Matthew Ketterling" userId="S::mketterling@mines.edu::9912b068-fcc2-4338-9c4b-cc8f3338f5d9" providerId="AD" clId="Web-{E8BF6CAF-63D8-ACBC-5389-C6AAA3F67548}"/>
    <pc:docChg chg="addSld delSld modSld sldOrd">
      <pc:chgData name="Matthew Ketterling" userId="S::mketterling@mines.edu::9912b068-fcc2-4338-9c4b-cc8f3338f5d9" providerId="AD" clId="Web-{E8BF6CAF-63D8-ACBC-5389-C6AAA3F67548}" dt="2021-11-04T13:54:09.860" v="928" actId="20577"/>
      <pc:docMkLst>
        <pc:docMk/>
      </pc:docMkLst>
      <pc:sldChg chg="ord">
        <pc:chgData name="Matthew Ketterling" userId="S::mketterling@mines.edu::9912b068-fcc2-4338-9c4b-cc8f3338f5d9" providerId="AD" clId="Web-{E8BF6CAF-63D8-ACBC-5389-C6AAA3F67548}" dt="2021-11-04T13:53:51.391" v="894"/>
        <pc:sldMkLst>
          <pc:docMk/>
          <pc:sldMk cId="842056173" sldId="263"/>
        </pc:sldMkLst>
      </pc:sldChg>
      <pc:sldChg chg="modSp del">
        <pc:chgData name="Matthew Ketterling" userId="S::mketterling@mines.edu::9912b068-fcc2-4338-9c4b-cc8f3338f5d9" providerId="AD" clId="Web-{E8BF6CAF-63D8-ACBC-5389-C6AAA3F67548}" dt="2021-11-04T13:27:01.886" v="528"/>
        <pc:sldMkLst>
          <pc:docMk/>
          <pc:sldMk cId="1482074422" sldId="277"/>
        </pc:sldMkLst>
        <pc:spChg chg="mod">
          <ac:chgData name="Matthew Ketterling" userId="S::mketterling@mines.edu::9912b068-fcc2-4338-9c4b-cc8f3338f5d9" providerId="AD" clId="Web-{E8BF6CAF-63D8-ACBC-5389-C6AAA3F67548}" dt="2021-11-04T13:07:55.190" v="0" actId="20577"/>
          <ac:spMkLst>
            <pc:docMk/>
            <pc:sldMk cId="1482074422" sldId="277"/>
            <ac:spMk id="2" creationId="{00000000-0000-0000-0000-000000000000}"/>
          </ac:spMkLst>
        </pc:spChg>
        <pc:spChg chg="mod">
          <ac:chgData name="Matthew Ketterling" userId="S::mketterling@mines.edu::9912b068-fcc2-4338-9c4b-cc8f3338f5d9" providerId="AD" clId="Web-{E8BF6CAF-63D8-ACBC-5389-C6AAA3F67548}" dt="2021-11-04T13:15:42.234" v="139" actId="20577"/>
          <ac:spMkLst>
            <pc:docMk/>
            <pc:sldMk cId="1482074422" sldId="277"/>
            <ac:spMk id="3" creationId="{00000000-0000-0000-0000-000000000000}"/>
          </ac:spMkLst>
        </pc:spChg>
      </pc:sldChg>
      <pc:sldChg chg="modSp ord">
        <pc:chgData name="Matthew Ketterling" userId="S::mketterling@mines.edu::9912b068-fcc2-4338-9c4b-cc8f3338f5d9" providerId="AD" clId="Web-{E8BF6CAF-63D8-ACBC-5389-C6AAA3F67548}" dt="2021-11-04T13:44:57.160" v="890"/>
        <pc:sldMkLst>
          <pc:docMk/>
          <pc:sldMk cId="2772895573" sldId="291"/>
        </pc:sldMkLst>
        <pc:graphicFrameChg chg="mod modGraphic">
          <ac:chgData name="Matthew Ketterling" userId="S::mketterling@mines.edu::9912b068-fcc2-4338-9c4b-cc8f3338f5d9" providerId="AD" clId="Web-{E8BF6CAF-63D8-ACBC-5389-C6AAA3F67548}" dt="2021-11-04T13:44:57.160" v="890"/>
          <ac:graphicFrameMkLst>
            <pc:docMk/>
            <pc:sldMk cId="2772895573" sldId="291"/>
            <ac:graphicFrameMk id="5" creationId="{46F38084-0D94-4FAE-A80D-03DC29B9EDEB}"/>
          </ac:graphicFrameMkLst>
        </pc:graphicFrameChg>
      </pc:sldChg>
      <pc:sldChg chg="ord">
        <pc:chgData name="Matthew Ketterling" userId="S::mketterling@mines.edu::9912b068-fcc2-4338-9c4b-cc8f3338f5d9" providerId="AD" clId="Web-{E8BF6CAF-63D8-ACBC-5389-C6AAA3F67548}" dt="2021-11-04T13:40:18.271" v="809"/>
        <pc:sldMkLst>
          <pc:docMk/>
          <pc:sldMk cId="4188738571" sldId="292"/>
        </pc:sldMkLst>
      </pc:sldChg>
      <pc:sldChg chg="modSp add replId">
        <pc:chgData name="Matthew Ketterling" userId="S::mketterling@mines.edu::9912b068-fcc2-4338-9c4b-cc8f3338f5d9" providerId="AD" clId="Web-{E8BF6CAF-63D8-ACBC-5389-C6AAA3F67548}" dt="2021-11-04T13:30:57.478" v="547" actId="14100"/>
        <pc:sldMkLst>
          <pc:docMk/>
          <pc:sldMk cId="2469549972" sldId="293"/>
        </pc:sldMkLst>
        <pc:spChg chg="mod">
          <ac:chgData name="Matthew Ketterling" userId="S::mketterling@mines.edu::9912b068-fcc2-4338-9c4b-cc8f3338f5d9" providerId="AD" clId="Web-{E8BF6CAF-63D8-ACBC-5389-C6AAA3F67548}" dt="2021-11-04T13:30:50.884" v="546" actId="14100"/>
          <ac:spMkLst>
            <pc:docMk/>
            <pc:sldMk cId="2469549972" sldId="293"/>
            <ac:spMk id="2" creationId="{00000000-0000-0000-0000-000000000000}"/>
          </ac:spMkLst>
        </pc:spChg>
        <pc:spChg chg="mod">
          <ac:chgData name="Matthew Ketterling" userId="S::mketterling@mines.edu::9912b068-fcc2-4338-9c4b-cc8f3338f5d9" providerId="AD" clId="Web-{E8BF6CAF-63D8-ACBC-5389-C6AAA3F67548}" dt="2021-11-04T13:30:57.478" v="547" actId="14100"/>
          <ac:spMkLst>
            <pc:docMk/>
            <pc:sldMk cId="2469549972" sldId="293"/>
            <ac:spMk id="3" creationId="{00000000-0000-0000-0000-000000000000}"/>
          </ac:spMkLst>
        </pc:spChg>
      </pc:sldChg>
      <pc:sldChg chg="addSp delSp modSp new ord">
        <pc:chgData name="Matthew Ketterling" userId="S::mketterling@mines.edu::9912b068-fcc2-4338-9c4b-cc8f3338f5d9" providerId="AD" clId="Web-{E8BF6CAF-63D8-ACBC-5389-C6AAA3F67548}" dt="2021-11-04T13:46:22.722" v="892" actId="1076"/>
        <pc:sldMkLst>
          <pc:docMk/>
          <pc:sldMk cId="3568212391" sldId="294"/>
        </pc:sldMkLst>
        <pc:spChg chg="mod">
          <ac:chgData name="Matthew Ketterling" userId="S::mketterling@mines.edu::9912b068-fcc2-4338-9c4b-cc8f3338f5d9" providerId="AD" clId="Web-{E8BF6CAF-63D8-ACBC-5389-C6AAA3F67548}" dt="2021-11-04T13:46:18.425" v="891" actId="14100"/>
          <ac:spMkLst>
            <pc:docMk/>
            <pc:sldMk cId="3568212391" sldId="294"/>
            <ac:spMk id="2" creationId="{C0999C06-C51D-434C-8289-1135C39B649D}"/>
          </ac:spMkLst>
        </pc:spChg>
        <pc:spChg chg="del">
          <ac:chgData name="Matthew Ketterling" userId="S::mketterling@mines.edu::9912b068-fcc2-4338-9c4b-cc8f3338f5d9" providerId="AD" clId="Web-{E8BF6CAF-63D8-ACBC-5389-C6AAA3F67548}" dt="2021-11-04T13:15:53.453" v="141"/>
          <ac:spMkLst>
            <pc:docMk/>
            <pc:sldMk cId="3568212391" sldId="294"/>
            <ac:spMk id="3" creationId="{B6CE98A0-CDC8-4538-A09D-1CFE697CD1D0}"/>
          </ac:spMkLst>
        </pc:spChg>
        <pc:graphicFrameChg chg="add mod ord modGraphic">
          <ac:chgData name="Matthew Ketterling" userId="S::mketterling@mines.edu::9912b068-fcc2-4338-9c4b-cc8f3338f5d9" providerId="AD" clId="Web-{E8BF6CAF-63D8-ACBC-5389-C6AAA3F67548}" dt="2021-11-04T13:46:22.722" v="892" actId="1076"/>
          <ac:graphicFrameMkLst>
            <pc:docMk/>
            <pc:sldMk cId="3568212391" sldId="294"/>
            <ac:graphicFrameMk id="4" creationId="{C9123C4E-9B6F-4450-AD03-F0F961F9039E}"/>
          </ac:graphicFrameMkLst>
        </pc:graphicFrameChg>
      </pc:sldChg>
      <pc:sldChg chg="modSp new">
        <pc:chgData name="Matthew Ketterling" userId="S::mketterling@mines.edu::9912b068-fcc2-4338-9c4b-cc8f3338f5d9" providerId="AD" clId="Web-{E8BF6CAF-63D8-ACBC-5389-C6AAA3F67548}" dt="2021-11-04T13:40:14.365" v="808" actId="20577"/>
        <pc:sldMkLst>
          <pc:docMk/>
          <pc:sldMk cId="2956697388" sldId="295"/>
        </pc:sldMkLst>
        <pc:spChg chg="mod">
          <ac:chgData name="Matthew Ketterling" userId="S::mketterling@mines.edu::9912b068-fcc2-4338-9c4b-cc8f3338f5d9" providerId="AD" clId="Web-{E8BF6CAF-63D8-ACBC-5389-C6AAA3F67548}" dt="2021-11-04T13:33:55.789" v="576" actId="20577"/>
          <ac:spMkLst>
            <pc:docMk/>
            <pc:sldMk cId="2956697388" sldId="295"/>
            <ac:spMk id="2" creationId="{DA492523-0967-4C8F-A102-E0D0FE7C4809}"/>
          </ac:spMkLst>
        </pc:spChg>
        <pc:spChg chg="mod">
          <ac:chgData name="Matthew Ketterling" userId="S::mketterling@mines.edu::9912b068-fcc2-4338-9c4b-cc8f3338f5d9" providerId="AD" clId="Web-{E8BF6CAF-63D8-ACBC-5389-C6AAA3F67548}" dt="2021-11-04T13:40:14.365" v="808" actId="20577"/>
          <ac:spMkLst>
            <pc:docMk/>
            <pc:sldMk cId="2956697388" sldId="295"/>
            <ac:spMk id="3" creationId="{5383B461-36AB-4D54-8880-E1E15094C122}"/>
          </ac:spMkLst>
        </pc:spChg>
      </pc:sldChg>
      <pc:sldChg chg="modSp new">
        <pc:chgData name="Matthew Ketterling" userId="S::mketterling@mines.edu::9912b068-fcc2-4338-9c4b-cc8f3338f5d9" providerId="AD" clId="Web-{E8BF6CAF-63D8-ACBC-5389-C6AAA3F67548}" dt="2021-11-04T13:54:09.860" v="928" actId="20577"/>
        <pc:sldMkLst>
          <pc:docMk/>
          <pc:sldMk cId="831287985" sldId="296"/>
        </pc:sldMkLst>
        <pc:spChg chg="mod">
          <ac:chgData name="Matthew Ketterling" userId="S::mketterling@mines.edu::9912b068-fcc2-4338-9c4b-cc8f3338f5d9" providerId="AD" clId="Web-{E8BF6CAF-63D8-ACBC-5389-C6AAA3F67548}" dt="2021-11-04T13:54:09.860" v="928" actId="20577"/>
          <ac:spMkLst>
            <pc:docMk/>
            <pc:sldMk cId="831287985" sldId="296"/>
            <ac:spMk id="2" creationId="{2FA46A8E-AFB1-45A5-BF26-353B28DBF9B1}"/>
          </ac:spMkLst>
        </pc:spChg>
      </pc:sldChg>
      <pc:sldChg chg="modSp new">
        <pc:chgData name="Matthew Ketterling" userId="S::mketterling@mines.edu::9912b068-fcc2-4338-9c4b-cc8f3338f5d9" providerId="AD" clId="Web-{E8BF6CAF-63D8-ACBC-5389-C6AAA3F67548}" dt="2021-11-04T13:40:48.615" v="818" actId="20577"/>
        <pc:sldMkLst>
          <pc:docMk/>
          <pc:sldMk cId="2183683803" sldId="297"/>
        </pc:sldMkLst>
        <pc:spChg chg="mod">
          <ac:chgData name="Matthew Ketterling" userId="S::mketterling@mines.edu::9912b068-fcc2-4338-9c4b-cc8f3338f5d9" providerId="AD" clId="Web-{E8BF6CAF-63D8-ACBC-5389-C6AAA3F67548}" dt="2021-11-04T13:40:48.615" v="818" actId="20577"/>
          <ac:spMkLst>
            <pc:docMk/>
            <pc:sldMk cId="2183683803" sldId="297"/>
            <ac:spMk id="2" creationId="{C4E6018B-07BD-477A-8EDD-50B2FA39BDA9}"/>
          </ac:spMkLst>
        </pc:spChg>
      </pc:sldChg>
      <pc:sldChg chg="new">
        <pc:chgData name="Matthew Ketterling" userId="S::mketterling@mines.edu::9912b068-fcc2-4338-9c4b-cc8f3338f5d9" providerId="AD" clId="Web-{E8BF6CAF-63D8-ACBC-5389-C6AAA3F67548}" dt="2021-11-04T13:53:38.500" v="893"/>
        <pc:sldMkLst>
          <pc:docMk/>
          <pc:sldMk cId="2431611126" sldId="298"/>
        </pc:sldMkLst>
      </pc:sldChg>
    </pc:docChg>
  </pc:docChgLst>
  <pc:docChgLst>
    <pc:chgData name="Matthew Ketterling" userId="S::mketterling@mines.edu::9912b068-fcc2-4338-9c4b-cc8f3338f5d9" providerId="AD" clId="Web-{876427ED-E09C-CABB-0FAD-57401E697C73}"/>
    <pc:docChg chg="addSld delSld modSld">
      <pc:chgData name="Matthew Ketterling" userId="S::mketterling@mines.edu::9912b068-fcc2-4338-9c4b-cc8f3338f5d9" providerId="AD" clId="Web-{876427ED-E09C-CABB-0FAD-57401E697C73}" dt="2021-11-03T20:10:30.558" v="82" actId="20577"/>
      <pc:docMkLst>
        <pc:docMk/>
      </pc:docMkLst>
      <pc:sldChg chg="modSp">
        <pc:chgData name="Matthew Ketterling" userId="S::mketterling@mines.edu::9912b068-fcc2-4338-9c4b-cc8f3338f5d9" providerId="AD" clId="Web-{876427ED-E09C-CABB-0FAD-57401E697C73}" dt="2021-11-03T20:10:30.558" v="82" actId="20577"/>
        <pc:sldMkLst>
          <pc:docMk/>
          <pc:sldMk cId="1482074422" sldId="277"/>
        </pc:sldMkLst>
        <pc:spChg chg="mod">
          <ac:chgData name="Matthew Ketterling" userId="S::mketterling@mines.edu::9912b068-fcc2-4338-9c4b-cc8f3338f5d9" providerId="AD" clId="Web-{876427ED-E09C-CABB-0FAD-57401E697C73}" dt="2021-11-03T20:04:29.069" v="5" actId="20577"/>
          <ac:spMkLst>
            <pc:docMk/>
            <pc:sldMk cId="1482074422" sldId="277"/>
            <ac:spMk id="2" creationId="{00000000-0000-0000-0000-000000000000}"/>
          </ac:spMkLst>
        </pc:spChg>
        <pc:spChg chg="mod">
          <ac:chgData name="Matthew Ketterling" userId="S::mketterling@mines.edu::9912b068-fcc2-4338-9c4b-cc8f3338f5d9" providerId="AD" clId="Web-{876427ED-E09C-CABB-0FAD-57401E697C73}" dt="2021-11-03T20:10:30.558" v="82" actId="20577"/>
          <ac:spMkLst>
            <pc:docMk/>
            <pc:sldMk cId="1482074422" sldId="277"/>
            <ac:spMk id="3" creationId="{00000000-0000-0000-0000-000000000000}"/>
          </ac:spMkLst>
        </pc:spChg>
      </pc:sldChg>
      <pc:sldChg chg="new del">
        <pc:chgData name="Matthew Ketterling" userId="S::mketterling@mines.edu::9912b068-fcc2-4338-9c4b-cc8f3338f5d9" providerId="AD" clId="Web-{876427ED-E09C-CABB-0FAD-57401E697C73}" dt="2021-11-03T20:04:00.162" v="1"/>
        <pc:sldMkLst>
          <pc:docMk/>
          <pc:sldMk cId="1808919909" sldId="292"/>
        </pc:sldMkLst>
      </pc:sldChg>
      <pc:sldChg chg="add replId">
        <pc:chgData name="Matthew Ketterling" userId="S::mketterling@mines.edu::9912b068-fcc2-4338-9c4b-cc8f3338f5d9" providerId="AD" clId="Web-{876427ED-E09C-CABB-0FAD-57401E697C73}" dt="2021-11-03T20:04:21.209" v="2"/>
        <pc:sldMkLst>
          <pc:docMk/>
          <pc:sldMk cId="4188738571" sldId="292"/>
        </pc:sldMkLst>
      </pc:sldChg>
    </pc:docChg>
  </pc:docChgLst>
  <pc:docChgLst>
    <pc:chgData name="Matthew Ketterling" userId="S::mketterling@mines.edu::9912b068-fcc2-4338-9c4b-cc8f3338f5d9" providerId="AD" clId="Web-{7D8BFAA7-4C24-4053-BC4A-7B810A22B198}"/>
    <pc:docChg chg="modSld">
      <pc:chgData name="Matthew Ketterling" userId="S::mketterling@mines.edu::9912b068-fcc2-4338-9c4b-cc8f3338f5d9" providerId="AD" clId="Web-{7D8BFAA7-4C24-4053-BC4A-7B810A22B198}" dt="2021-10-14T19:12:05.359" v="64" actId="20577"/>
      <pc:docMkLst>
        <pc:docMk/>
      </pc:docMkLst>
      <pc:sldChg chg="modSp">
        <pc:chgData name="Matthew Ketterling" userId="S::mketterling@mines.edu::9912b068-fcc2-4338-9c4b-cc8f3338f5d9" providerId="AD" clId="Web-{7D8BFAA7-4C24-4053-BC4A-7B810A22B198}" dt="2021-10-14T19:11:14.652" v="30" actId="20577"/>
        <pc:sldMkLst>
          <pc:docMk/>
          <pc:sldMk cId="842056173" sldId="263"/>
        </pc:sldMkLst>
        <pc:spChg chg="mod">
          <ac:chgData name="Matthew Ketterling" userId="S::mketterling@mines.edu::9912b068-fcc2-4338-9c4b-cc8f3338f5d9" providerId="AD" clId="Web-{7D8BFAA7-4C24-4053-BC4A-7B810A22B198}" dt="2021-10-14T19:11:14.652" v="30" actId="20577"/>
          <ac:spMkLst>
            <pc:docMk/>
            <pc:sldMk cId="842056173" sldId="263"/>
            <ac:spMk id="3" creationId="{00000000-0000-0000-0000-000000000000}"/>
          </ac:spMkLst>
        </pc:spChg>
      </pc:sldChg>
      <pc:sldChg chg="modSp">
        <pc:chgData name="Matthew Ketterling" userId="S::mketterling@mines.edu::9912b068-fcc2-4338-9c4b-cc8f3338f5d9" providerId="AD" clId="Web-{7D8BFAA7-4C24-4053-BC4A-7B810A22B198}" dt="2021-10-14T19:12:05.359" v="64" actId="20577"/>
        <pc:sldMkLst>
          <pc:docMk/>
          <pc:sldMk cId="289124912" sldId="278"/>
        </pc:sldMkLst>
        <pc:spChg chg="mod">
          <ac:chgData name="Matthew Ketterling" userId="S::mketterling@mines.edu::9912b068-fcc2-4338-9c4b-cc8f3338f5d9" providerId="AD" clId="Web-{7D8BFAA7-4C24-4053-BC4A-7B810A22B198}" dt="2021-10-14T19:12:05.359" v="64" actId="20577"/>
          <ac:spMkLst>
            <pc:docMk/>
            <pc:sldMk cId="289124912" sldId="278"/>
            <ac:spMk id="3" creationId="{00000000-0000-0000-0000-000000000000}"/>
          </ac:spMkLst>
        </pc:spChg>
      </pc:sldChg>
    </pc:docChg>
  </pc:docChgLst>
  <pc:docChgLst>
    <pc:chgData name="Matthew Ketterling" userId="S::mketterling@mines.edu::9912b068-fcc2-4338-9c4b-cc8f3338f5d9" providerId="AD" clId="Web-{6E3AE180-ADEF-3E8C-04B2-2FB9B35B1935}"/>
    <pc:docChg chg="modSld">
      <pc:chgData name="Matthew Ketterling" userId="S::mketterling@mines.edu::9912b068-fcc2-4338-9c4b-cc8f3338f5d9" providerId="AD" clId="Web-{6E3AE180-ADEF-3E8C-04B2-2FB9B35B1935}" dt="2021-11-03T20:46:18.636" v="454" actId="20577"/>
      <pc:docMkLst>
        <pc:docMk/>
      </pc:docMkLst>
      <pc:sldChg chg="modSp">
        <pc:chgData name="Matthew Ketterling" userId="S::mketterling@mines.edu::9912b068-fcc2-4338-9c4b-cc8f3338f5d9" providerId="AD" clId="Web-{6E3AE180-ADEF-3E8C-04B2-2FB9B35B1935}" dt="2021-11-03T20:39:23.583" v="453" actId="20577"/>
        <pc:sldMkLst>
          <pc:docMk/>
          <pc:sldMk cId="1482074422" sldId="277"/>
        </pc:sldMkLst>
        <pc:spChg chg="mod">
          <ac:chgData name="Matthew Ketterling" userId="S::mketterling@mines.edu::9912b068-fcc2-4338-9c4b-cc8f3338f5d9" providerId="AD" clId="Web-{6E3AE180-ADEF-3E8C-04B2-2FB9B35B1935}" dt="2021-11-03T20:39:23.583" v="453" actId="20577"/>
          <ac:spMkLst>
            <pc:docMk/>
            <pc:sldMk cId="1482074422" sldId="277"/>
            <ac:spMk id="3" creationId="{00000000-0000-0000-0000-000000000000}"/>
          </ac:spMkLst>
        </pc:spChg>
      </pc:sldChg>
      <pc:sldChg chg="modSp">
        <pc:chgData name="Matthew Ketterling" userId="S::mketterling@mines.edu::9912b068-fcc2-4338-9c4b-cc8f3338f5d9" providerId="AD" clId="Web-{6E3AE180-ADEF-3E8C-04B2-2FB9B35B1935}" dt="2021-11-03T20:46:18.636" v="454" actId="20577"/>
        <pc:sldMkLst>
          <pc:docMk/>
          <pc:sldMk cId="289124912" sldId="278"/>
        </pc:sldMkLst>
        <pc:spChg chg="mod">
          <ac:chgData name="Matthew Ketterling" userId="S::mketterling@mines.edu::9912b068-fcc2-4338-9c4b-cc8f3338f5d9" providerId="AD" clId="Web-{6E3AE180-ADEF-3E8C-04B2-2FB9B35B1935}" dt="2021-11-03T20:46:18.636" v="454" actId="20577"/>
          <ac:spMkLst>
            <pc:docMk/>
            <pc:sldMk cId="289124912" sldId="278"/>
            <ac:spMk id="3" creationId="{00000000-0000-0000-0000-000000000000}"/>
          </ac:spMkLst>
        </pc:spChg>
      </pc:sldChg>
    </pc:docChg>
  </pc:docChgLst>
  <pc:docChgLst>
    <pc:chgData name="Matthew Ketterling" userId="S::mketterling@mines.edu::9912b068-fcc2-4338-9c4b-cc8f3338f5d9" providerId="AD" clId="Web-{2003BBF8-C647-4381-8607-B3B63E489C97}"/>
    <pc:docChg chg="modSld">
      <pc:chgData name="Matthew Ketterling" userId="S::mketterling@mines.edu::9912b068-fcc2-4338-9c4b-cc8f3338f5d9" providerId="AD" clId="Web-{2003BBF8-C647-4381-8607-B3B63E489C97}" dt="2021-10-29T16:45:40.719" v="3" actId="20577"/>
      <pc:docMkLst>
        <pc:docMk/>
      </pc:docMkLst>
      <pc:sldChg chg="modSp">
        <pc:chgData name="Matthew Ketterling" userId="S::mketterling@mines.edu::9912b068-fcc2-4338-9c4b-cc8f3338f5d9" providerId="AD" clId="Web-{2003BBF8-C647-4381-8607-B3B63E489C97}" dt="2021-10-29T16:45:40.719" v="3" actId="20577"/>
        <pc:sldMkLst>
          <pc:docMk/>
          <pc:sldMk cId="289124912" sldId="278"/>
        </pc:sldMkLst>
        <pc:spChg chg="mod">
          <ac:chgData name="Matthew Ketterling" userId="S::mketterling@mines.edu::9912b068-fcc2-4338-9c4b-cc8f3338f5d9" providerId="AD" clId="Web-{2003BBF8-C647-4381-8607-B3B63E489C97}" dt="2021-10-29T16:45:40.719" v="3" actId="20577"/>
          <ac:spMkLst>
            <pc:docMk/>
            <pc:sldMk cId="289124912" sldId="278"/>
            <ac:spMk id="3" creationId="{00000000-0000-0000-0000-000000000000}"/>
          </ac:spMkLst>
        </pc:spChg>
      </pc:sldChg>
    </pc:docChg>
  </pc:docChgLst>
  <pc:docChgLst>
    <pc:chgData name="Matthew Ketterling" userId="S::mketterling@mines.edu::9912b068-fcc2-4338-9c4b-cc8f3338f5d9" providerId="AD" clId="Web-{CA6BC9D2-73B3-CF12-819C-8BE06D2A4C31}"/>
    <pc:docChg chg="addSld delSld modSld sldOrd">
      <pc:chgData name="Matthew Ketterling" userId="S::mketterling@mines.edu::9912b068-fcc2-4338-9c4b-cc8f3338f5d9" providerId="AD" clId="Web-{CA6BC9D2-73B3-CF12-819C-8BE06D2A4C31}" dt="2021-11-04T20:16:26.002" v="79"/>
      <pc:docMkLst>
        <pc:docMk/>
      </pc:docMkLst>
      <pc:sldChg chg="modSp">
        <pc:chgData name="Matthew Ketterling" userId="S::mketterling@mines.edu::9912b068-fcc2-4338-9c4b-cc8f3338f5d9" providerId="AD" clId="Web-{CA6BC9D2-73B3-CF12-819C-8BE06D2A4C31}" dt="2021-11-04T14:41:11.260" v="43" actId="20577"/>
        <pc:sldMkLst>
          <pc:docMk/>
          <pc:sldMk cId="842056173" sldId="263"/>
        </pc:sldMkLst>
        <pc:spChg chg="mod">
          <ac:chgData name="Matthew Ketterling" userId="S::mketterling@mines.edu::9912b068-fcc2-4338-9c4b-cc8f3338f5d9" providerId="AD" clId="Web-{CA6BC9D2-73B3-CF12-819C-8BE06D2A4C31}" dt="2021-11-04T14:41:11.260" v="43" actId="20577"/>
          <ac:spMkLst>
            <pc:docMk/>
            <pc:sldMk cId="842056173" sldId="263"/>
            <ac:spMk id="3" creationId="{00000000-0000-0000-0000-000000000000}"/>
          </ac:spMkLst>
        </pc:spChg>
      </pc:sldChg>
      <pc:sldChg chg="ord">
        <pc:chgData name="Matthew Ketterling" userId="S::mketterling@mines.edu::9912b068-fcc2-4338-9c4b-cc8f3338f5d9" providerId="AD" clId="Web-{CA6BC9D2-73B3-CF12-819C-8BE06D2A4C31}" dt="2021-11-04T20:16:26.002" v="79"/>
        <pc:sldMkLst>
          <pc:docMk/>
          <pc:sldMk cId="2544587707" sldId="283"/>
        </pc:sldMkLst>
      </pc:sldChg>
      <pc:sldChg chg="ord">
        <pc:chgData name="Matthew Ketterling" userId="S::mketterling@mines.edu::9912b068-fcc2-4338-9c4b-cc8f3338f5d9" providerId="AD" clId="Web-{CA6BC9D2-73B3-CF12-819C-8BE06D2A4C31}" dt="2021-11-04T16:09:10.697" v="50"/>
        <pc:sldMkLst>
          <pc:docMk/>
          <pc:sldMk cId="197602100" sldId="284"/>
        </pc:sldMkLst>
      </pc:sldChg>
      <pc:sldChg chg="ord">
        <pc:chgData name="Matthew Ketterling" userId="S::mketterling@mines.edu::9912b068-fcc2-4338-9c4b-cc8f3338f5d9" providerId="AD" clId="Web-{CA6BC9D2-73B3-CF12-819C-8BE06D2A4C31}" dt="2021-11-04T20:16:23.986" v="78"/>
        <pc:sldMkLst>
          <pc:docMk/>
          <pc:sldMk cId="638360608" sldId="285"/>
        </pc:sldMkLst>
      </pc:sldChg>
      <pc:sldChg chg="modSp">
        <pc:chgData name="Matthew Ketterling" userId="S::mketterling@mines.edu::9912b068-fcc2-4338-9c4b-cc8f3338f5d9" providerId="AD" clId="Web-{CA6BC9D2-73B3-CF12-819C-8BE06D2A4C31}" dt="2021-11-04T14:42:27.432" v="44" actId="20577"/>
        <pc:sldMkLst>
          <pc:docMk/>
          <pc:sldMk cId="2469549972" sldId="293"/>
        </pc:sldMkLst>
        <pc:spChg chg="mod">
          <ac:chgData name="Matthew Ketterling" userId="S::mketterling@mines.edu::9912b068-fcc2-4338-9c4b-cc8f3338f5d9" providerId="AD" clId="Web-{CA6BC9D2-73B3-CF12-819C-8BE06D2A4C31}" dt="2021-11-04T14:42:27.432" v="44" actId="20577"/>
          <ac:spMkLst>
            <pc:docMk/>
            <pc:sldMk cId="2469549972" sldId="293"/>
            <ac:spMk id="3" creationId="{00000000-0000-0000-0000-000000000000}"/>
          </ac:spMkLst>
        </pc:spChg>
      </pc:sldChg>
      <pc:sldChg chg="modSp">
        <pc:chgData name="Matthew Ketterling" userId="S::mketterling@mines.edu::9912b068-fcc2-4338-9c4b-cc8f3338f5d9" providerId="AD" clId="Web-{CA6BC9D2-73B3-CF12-819C-8BE06D2A4C31}" dt="2021-11-04T20:15:49.783" v="77"/>
        <pc:sldMkLst>
          <pc:docMk/>
          <pc:sldMk cId="3568212391" sldId="294"/>
        </pc:sldMkLst>
        <pc:graphicFrameChg chg="mod modGraphic">
          <ac:chgData name="Matthew Ketterling" userId="S::mketterling@mines.edu::9912b068-fcc2-4338-9c4b-cc8f3338f5d9" providerId="AD" clId="Web-{CA6BC9D2-73B3-CF12-819C-8BE06D2A4C31}" dt="2021-11-04T20:15:49.783" v="77"/>
          <ac:graphicFrameMkLst>
            <pc:docMk/>
            <pc:sldMk cId="3568212391" sldId="294"/>
            <ac:graphicFrameMk id="4" creationId="{C9123C4E-9B6F-4450-AD03-F0F961F9039E}"/>
          </ac:graphicFrameMkLst>
        </pc:graphicFrameChg>
      </pc:sldChg>
      <pc:sldChg chg="modSp">
        <pc:chgData name="Matthew Ketterling" userId="S::mketterling@mines.edu::9912b068-fcc2-4338-9c4b-cc8f3338f5d9" providerId="AD" clId="Web-{CA6BC9D2-73B3-CF12-819C-8BE06D2A4C31}" dt="2021-11-04T16:12:07.588" v="74" actId="20577"/>
        <pc:sldMkLst>
          <pc:docMk/>
          <pc:sldMk cId="2956697388" sldId="295"/>
        </pc:sldMkLst>
        <pc:spChg chg="mod">
          <ac:chgData name="Matthew Ketterling" userId="S::mketterling@mines.edu::9912b068-fcc2-4338-9c4b-cc8f3338f5d9" providerId="AD" clId="Web-{CA6BC9D2-73B3-CF12-819C-8BE06D2A4C31}" dt="2021-11-04T16:12:07.588" v="74" actId="20577"/>
          <ac:spMkLst>
            <pc:docMk/>
            <pc:sldMk cId="2956697388" sldId="295"/>
            <ac:spMk id="2" creationId="{DA492523-0967-4C8F-A102-E0D0FE7C4809}"/>
          </ac:spMkLst>
        </pc:spChg>
      </pc:sldChg>
      <pc:sldChg chg="modSp ord">
        <pc:chgData name="Matthew Ketterling" userId="S::mketterling@mines.edu::9912b068-fcc2-4338-9c4b-cc8f3338f5d9" providerId="AD" clId="Web-{CA6BC9D2-73B3-CF12-819C-8BE06D2A4C31}" dt="2021-11-04T16:11:05.416" v="58"/>
        <pc:sldMkLst>
          <pc:docMk/>
          <pc:sldMk cId="831287985" sldId="296"/>
        </pc:sldMkLst>
        <pc:spChg chg="mod">
          <ac:chgData name="Matthew Ketterling" userId="S::mketterling@mines.edu::9912b068-fcc2-4338-9c4b-cc8f3338f5d9" providerId="AD" clId="Web-{CA6BC9D2-73B3-CF12-819C-8BE06D2A4C31}" dt="2021-11-04T14:40:03.604" v="26" actId="20577"/>
          <ac:spMkLst>
            <pc:docMk/>
            <pc:sldMk cId="831287985" sldId="296"/>
            <ac:spMk id="2" creationId="{2FA46A8E-AFB1-45A5-BF26-353B28DBF9B1}"/>
          </ac:spMkLst>
        </pc:spChg>
      </pc:sldChg>
      <pc:sldChg chg="modSp add del replId">
        <pc:chgData name="Matthew Ketterling" userId="S::mketterling@mines.edu::9912b068-fcc2-4338-9c4b-cc8f3338f5d9" providerId="AD" clId="Web-{CA6BC9D2-73B3-CF12-819C-8BE06D2A4C31}" dt="2021-11-04T16:13:36.275" v="75"/>
        <pc:sldMkLst>
          <pc:docMk/>
          <pc:sldMk cId="293551011" sldId="299"/>
        </pc:sldMkLst>
        <pc:spChg chg="mod">
          <ac:chgData name="Matthew Ketterling" userId="S::mketterling@mines.edu::9912b068-fcc2-4338-9c4b-cc8f3338f5d9" providerId="AD" clId="Web-{CA6BC9D2-73B3-CF12-819C-8BE06D2A4C31}" dt="2021-11-04T16:11:28.807" v="68" actId="20577"/>
          <ac:spMkLst>
            <pc:docMk/>
            <pc:sldMk cId="293551011" sldId="299"/>
            <ac:spMk id="2" creationId="{00000000-0000-0000-0000-000000000000}"/>
          </ac:spMkLst>
        </pc:spChg>
      </pc:sldChg>
      <pc:sldChg chg="add del replId">
        <pc:chgData name="Matthew Ketterling" userId="S::mketterling@mines.edu::9912b068-fcc2-4338-9c4b-cc8f3338f5d9" providerId="AD" clId="Web-{CA6BC9D2-73B3-CF12-819C-8BE06D2A4C31}" dt="2021-11-04T16:09:36.916" v="56"/>
        <pc:sldMkLst>
          <pc:docMk/>
          <pc:sldMk cId="3583679891" sldId="299"/>
        </pc:sldMkLst>
      </pc:sldChg>
      <pc:sldChg chg="add del replId">
        <pc:chgData name="Matthew Ketterling" userId="S::mketterling@mines.edu::9912b068-fcc2-4338-9c4b-cc8f3338f5d9" providerId="AD" clId="Web-{CA6BC9D2-73B3-CF12-819C-8BE06D2A4C31}" dt="2021-11-04T16:09:36.901" v="55"/>
        <pc:sldMkLst>
          <pc:docMk/>
          <pc:sldMk cId="3932573193" sldId="300"/>
        </pc:sldMkLst>
      </pc:sldChg>
      <pc:sldChg chg="add del replId">
        <pc:chgData name="Matthew Ketterling" userId="S::mketterling@mines.edu::9912b068-fcc2-4338-9c4b-cc8f3338f5d9" providerId="AD" clId="Web-{CA6BC9D2-73B3-CF12-819C-8BE06D2A4C31}" dt="2021-11-04T16:09:36.901" v="54"/>
        <pc:sldMkLst>
          <pc:docMk/>
          <pc:sldMk cId="3934599002" sldId="301"/>
        </pc:sldMkLst>
      </pc:sldChg>
    </pc:docChg>
  </pc:docChgLst>
  <pc:docChgLst>
    <pc:chgData name="Torey Battelle" userId="S::battelle@mines.edu::9d91e059-6dcf-4f0d-9656-a2627b1ed48b" providerId="AD" clId="Web-{1416E6BE-129C-F8B6-A45F-AA938039D369}"/>
    <pc:docChg chg="delSld modSld">
      <pc:chgData name="Torey Battelle" userId="S::battelle@mines.edu::9d91e059-6dcf-4f0d-9656-a2627b1ed48b" providerId="AD" clId="Web-{1416E6BE-129C-F8B6-A45F-AA938039D369}" dt="2021-10-29T19:23:07.947" v="494" actId="20577"/>
      <pc:docMkLst>
        <pc:docMk/>
      </pc:docMkLst>
      <pc:sldChg chg="modSp">
        <pc:chgData name="Torey Battelle" userId="S::battelle@mines.edu::9d91e059-6dcf-4f0d-9656-a2627b1ed48b" providerId="AD" clId="Web-{1416E6BE-129C-F8B6-A45F-AA938039D369}" dt="2021-10-29T19:23:07.947" v="494" actId="20577"/>
        <pc:sldMkLst>
          <pc:docMk/>
          <pc:sldMk cId="2790273429" sldId="281"/>
        </pc:sldMkLst>
        <pc:spChg chg="mod">
          <ac:chgData name="Torey Battelle" userId="S::battelle@mines.edu::9d91e059-6dcf-4f0d-9656-a2627b1ed48b" providerId="AD" clId="Web-{1416E6BE-129C-F8B6-A45F-AA938039D369}" dt="2021-10-29T19:23:07.947" v="494" actId="20577"/>
          <ac:spMkLst>
            <pc:docMk/>
            <pc:sldMk cId="2790273429" sldId="281"/>
            <ac:spMk id="2" creationId="{00000000-0000-0000-0000-000000000000}"/>
          </ac:spMkLst>
        </pc:spChg>
      </pc:sldChg>
      <pc:sldChg chg="addSp delSp modSp">
        <pc:chgData name="Torey Battelle" userId="S::battelle@mines.edu::9d91e059-6dcf-4f0d-9656-a2627b1ed48b" providerId="AD" clId="Web-{1416E6BE-129C-F8B6-A45F-AA938039D369}" dt="2021-10-29T19:19:10.432" v="486"/>
        <pc:sldMkLst>
          <pc:docMk/>
          <pc:sldMk cId="2772895573" sldId="291"/>
        </pc:sldMkLst>
        <pc:spChg chg="del mod">
          <ac:chgData name="Torey Battelle" userId="S::battelle@mines.edu::9d91e059-6dcf-4f0d-9656-a2627b1ed48b" providerId="AD" clId="Web-{1416E6BE-129C-F8B6-A45F-AA938039D369}" dt="2021-10-29T19:18:19.151" v="479"/>
          <ac:spMkLst>
            <pc:docMk/>
            <pc:sldMk cId="2772895573" sldId="291"/>
            <ac:spMk id="3" creationId="{00000000-0000-0000-0000-000000000000}"/>
          </ac:spMkLst>
        </pc:spChg>
        <pc:spChg chg="add del mod">
          <ac:chgData name="Torey Battelle" userId="S::battelle@mines.edu::9d91e059-6dcf-4f0d-9656-a2627b1ed48b" providerId="AD" clId="Web-{1416E6BE-129C-F8B6-A45F-AA938039D369}" dt="2021-10-29T19:18:25.854" v="482"/>
          <ac:spMkLst>
            <pc:docMk/>
            <pc:sldMk cId="2772895573" sldId="291"/>
            <ac:spMk id="6" creationId="{7848F4DF-BEA8-453B-8FF4-654241BFECA4}"/>
          </ac:spMkLst>
        </pc:spChg>
        <pc:graphicFrameChg chg="mod modGraphic">
          <ac:chgData name="Torey Battelle" userId="S::battelle@mines.edu::9d91e059-6dcf-4f0d-9656-a2627b1ed48b" providerId="AD" clId="Web-{1416E6BE-129C-F8B6-A45F-AA938039D369}" dt="2021-10-29T19:19:10.432" v="486"/>
          <ac:graphicFrameMkLst>
            <pc:docMk/>
            <pc:sldMk cId="2772895573" sldId="291"/>
            <ac:graphicFrameMk id="5" creationId="{46F38084-0D94-4FAE-A80D-03DC29B9EDEB}"/>
          </ac:graphicFrameMkLst>
        </pc:graphicFrameChg>
      </pc:sldChg>
      <pc:sldChg chg="del">
        <pc:chgData name="Torey Battelle" userId="S::battelle@mines.edu::9d91e059-6dcf-4f0d-9656-a2627b1ed48b" providerId="AD" clId="Web-{1416E6BE-129C-F8B6-A45F-AA938039D369}" dt="2021-10-29T19:22:20.838" v="487"/>
        <pc:sldMkLst>
          <pc:docMk/>
          <pc:sldMk cId="2453825511" sldId="292"/>
        </pc:sldMkLst>
      </pc:sldChg>
    </pc:docChg>
  </pc:docChgLst>
  <pc:docChgLst>
    <pc:chgData name="Matthew Ketterling" userId="S::mketterling@mines.edu::9912b068-fcc2-4338-9c4b-cc8f3338f5d9" providerId="AD" clId="Web-{6E76C9A3-0B39-4B96-913B-559A4C4C232D}"/>
    <pc:docChg chg="delSld modSld">
      <pc:chgData name="Matthew Ketterling" userId="S::mketterling@mines.edu::9912b068-fcc2-4338-9c4b-cc8f3338f5d9" providerId="AD" clId="Web-{6E76C9A3-0B39-4B96-913B-559A4C4C232D}" dt="2021-11-05T15:50:46.396" v="9" actId="20577"/>
      <pc:docMkLst>
        <pc:docMk/>
      </pc:docMkLst>
      <pc:sldChg chg="del">
        <pc:chgData name="Matthew Ketterling" userId="S::mketterling@mines.edu::9912b068-fcc2-4338-9c4b-cc8f3338f5d9" providerId="AD" clId="Web-{6E76C9A3-0B39-4B96-913B-559A4C4C232D}" dt="2021-11-05T15:49:33.989" v="0"/>
        <pc:sldMkLst>
          <pc:docMk/>
          <pc:sldMk cId="4188738571" sldId="292"/>
        </pc:sldMkLst>
      </pc:sldChg>
      <pc:sldChg chg="modSp">
        <pc:chgData name="Matthew Ketterling" userId="S::mketterling@mines.edu::9912b068-fcc2-4338-9c4b-cc8f3338f5d9" providerId="AD" clId="Web-{6E76C9A3-0B39-4B96-913B-559A4C4C232D}" dt="2021-11-05T15:50:46.396" v="9" actId="20577"/>
        <pc:sldMkLst>
          <pc:docMk/>
          <pc:sldMk cId="2469549972" sldId="293"/>
        </pc:sldMkLst>
        <pc:spChg chg="mod">
          <ac:chgData name="Matthew Ketterling" userId="S::mketterling@mines.edu::9912b068-fcc2-4338-9c4b-cc8f3338f5d9" providerId="AD" clId="Web-{6E76C9A3-0B39-4B96-913B-559A4C4C232D}" dt="2021-11-05T15:50:46.396" v="9" actId="20577"/>
          <ac:spMkLst>
            <pc:docMk/>
            <pc:sldMk cId="2469549972" sldId="293"/>
            <ac:spMk id="3" creationId="{00000000-0000-0000-0000-000000000000}"/>
          </ac:spMkLst>
        </pc:spChg>
      </pc:sldChg>
      <pc:sldChg chg="del">
        <pc:chgData name="Matthew Ketterling" userId="S::mketterling@mines.edu::9912b068-fcc2-4338-9c4b-cc8f3338f5d9" providerId="AD" clId="Web-{6E76C9A3-0B39-4B96-913B-559A4C4C232D}" dt="2021-11-05T15:50:00.661" v="1"/>
        <pc:sldMkLst>
          <pc:docMk/>
          <pc:sldMk cId="831287985" sldId="296"/>
        </pc:sldMkLst>
      </pc:sldChg>
    </pc:docChg>
  </pc:docChgLst>
  <pc:docChgLst>
    <pc:chgData name="Torey Battelle" userId="S::battelle@mines.edu::9d91e059-6dcf-4f0d-9656-a2627b1ed48b" providerId="AD" clId="Web-{4C758B73-B10E-8E9A-B352-66A5D0946F13}"/>
    <pc:docChg chg="delSld modSld">
      <pc:chgData name="Torey Battelle" userId="S::battelle@mines.edu::9d91e059-6dcf-4f0d-9656-a2627b1ed48b" providerId="AD" clId="Web-{4C758B73-B10E-8E9A-B352-66A5D0946F13}" dt="2021-11-19T21:49:27.878" v="42" actId="20577"/>
      <pc:docMkLst>
        <pc:docMk/>
      </pc:docMkLst>
      <pc:sldChg chg="del">
        <pc:chgData name="Torey Battelle" userId="S::battelle@mines.edu::9d91e059-6dcf-4f0d-9656-a2627b1ed48b" providerId="AD" clId="Web-{4C758B73-B10E-8E9A-B352-66A5D0946F13}" dt="2021-11-19T21:47:44.064" v="28"/>
        <pc:sldMkLst>
          <pc:docMk/>
          <pc:sldMk cId="3068610585" sldId="282"/>
        </pc:sldMkLst>
      </pc:sldChg>
      <pc:sldChg chg="modSp">
        <pc:chgData name="Torey Battelle" userId="S::battelle@mines.edu::9d91e059-6dcf-4f0d-9656-a2627b1ed48b" providerId="AD" clId="Web-{4C758B73-B10E-8E9A-B352-66A5D0946F13}" dt="2021-11-19T21:43:48.028" v="18" actId="20577"/>
        <pc:sldMkLst>
          <pc:docMk/>
          <pc:sldMk cId="2544587707" sldId="283"/>
        </pc:sldMkLst>
        <pc:spChg chg="mod">
          <ac:chgData name="Torey Battelle" userId="S::battelle@mines.edu::9d91e059-6dcf-4f0d-9656-a2627b1ed48b" providerId="AD" clId="Web-{4C758B73-B10E-8E9A-B352-66A5D0946F13}" dt="2021-11-19T21:43:48.028" v="18" actId="20577"/>
          <ac:spMkLst>
            <pc:docMk/>
            <pc:sldMk cId="2544587707" sldId="283"/>
            <ac:spMk id="3" creationId="{00000000-0000-0000-0000-000000000000}"/>
          </ac:spMkLst>
        </pc:spChg>
      </pc:sldChg>
      <pc:sldChg chg="modSp">
        <pc:chgData name="Torey Battelle" userId="S::battelle@mines.edu::9d91e059-6dcf-4f0d-9656-a2627b1ed48b" providerId="AD" clId="Web-{4C758B73-B10E-8E9A-B352-66A5D0946F13}" dt="2021-11-19T21:46:08.562" v="23" actId="20577"/>
        <pc:sldMkLst>
          <pc:docMk/>
          <pc:sldMk cId="197602100" sldId="284"/>
        </pc:sldMkLst>
        <pc:spChg chg="mod">
          <ac:chgData name="Torey Battelle" userId="S::battelle@mines.edu::9d91e059-6dcf-4f0d-9656-a2627b1ed48b" providerId="AD" clId="Web-{4C758B73-B10E-8E9A-B352-66A5D0946F13}" dt="2021-11-19T21:46:08.562" v="23" actId="20577"/>
          <ac:spMkLst>
            <pc:docMk/>
            <pc:sldMk cId="197602100" sldId="284"/>
            <ac:spMk id="3" creationId="{00000000-0000-0000-0000-000000000000}"/>
          </ac:spMkLst>
        </pc:spChg>
      </pc:sldChg>
      <pc:sldChg chg="modSp">
        <pc:chgData name="Torey Battelle" userId="S::battelle@mines.edu::9d91e059-6dcf-4f0d-9656-a2627b1ed48b" providerId="AD" clId="Web-{4C758B73-B10E-8E9A-B352-66A5D0946F13}" dt="2021-11-19T21:49:27.878" v="42" actId="20577"/>
        <pc:sldMkLst>
          <pc:docMk/>
          <pc:sldMk cId="3794496252" sldId="286"/>
        </pc:sldMkLst>
        <pc:spChg chg="mod">
          <ac:chgData name="Torey Battelle" userId="S::battelle@mines.edu::9d91e059-6dcf-4f0d-9656-a2627b1ed48b" providerId="AD" clId="Web-{4C758B73-B10E-8E9A-B352-66A5D0946F13}" dt="2021-11-19T21:49:27.878" v="42" actId="20577"/>
          <ac:spMkLst>
            <pc:docMk/>
            <pc:sldMk cId="3794496252" sldId="286"/>
            <ac:spMk id="3" creationId="{00000000-0000-0000-0000-000000000000}"/>
          </ac:spMkLst>
        </pc:spChg>
      </pc:sldChg>
      <pc:sldChg chg="del">
        <pc:chgData name="Torey Battelle" userId="S::battelle@mines.edu::9d91e059-6dcf-4f0d-9656-a2627b1ed48b" providerId="AD" clId="Web-{4C758B73-B10E-8E9A-B352-66A5D0946F13}" dt="2021-11-19T21:47:53.439" v="29"/>
        <pc:sldMkLst>
          <pc:docMk/>
          <pc:sldMk cId="1872819667" sldId="287"/>
        </pc:sldMkLst>
      </pc:sldChg>
      <pc:sldChg chg="del">
        <pc:chgData name="Torey Battelle" userId="S::battelle@mines.edu::9d91e059-6dcf-4f0d-9656-a2627b1ed48b" providerId="AD" clId="Web-{4C758B73-B10E-8E9A-B352-66A5D0946F13}" dt="2021-11-19T21:48:11.674" v="30"/>
        <pc:sldMkLst>
          <pc:docMk/>
          <pc:sldMk cId="4166802422" sldId="290"/>
        </pc:sldMkLst>
      </pc:sldChg>
      <pc:sldChg chg="modSp">
        <pc:chgData name="Torey Battelle" userId="S::battelle@mines.edu::9d91e059-6dcf-4f0d-9656-a2627b1ed48b" providerId="AD" clId="Web-{4C758B73-B10E-8E9A-B352-66A5D0946F13}" dt="2021-11-19T21:41:56.980" v="9"/>
        <pc:sldMkLst>
          <pc:docMk/>
          <pc:sldMk cId="3568212391" sldId="294"/>
        </pc:sldMkLst>
        <pc:graphicFrameChg chg="mod modGraphic">
          <ac:chgData name="Torey Battelle" userId="S::battelle@mines.edu::9d91e059-6dcf-4f0d-9656-a2627b1ed48b" providerId="AD" clId="Web-{4C758B73-B10E-8E9A-B352-66A5D0946F13}" dt="2021-11-19T21:41:56.980" v="9"/>
          <ac:graphicFrameMkLst>
            <pc:docMk/>
            <pc:sldMk cId="3568212391" sldId="294"/>
            <ac:graphicFrameMk id="4" creationId="{C9123C4E-9B6F-4450-AD03-F0F961F9039E}"/>
          </ac:graphicFrameMkLst>
        </pc:graphicFrameChg>
      </pc:sldChg>
      <pc:sldChg chg="modSp">
        <pc:chgData name="Torey Battelle" userId="S::battelle@mines.edu::9d91e059-6dcf-4f0d-9656-a2627b1ed48b" providerId="AD" clId="Web-{4C758B73-B10E-8E9A-B352-66A5D0946F13}" dt="2021-11-19T21:46:36.313" v="27" actId="20577"/>
        <pc:sldMkLst>
          <pc:docMk/>
          <pc:sldMk cId="2956697388" sldId="295"/>
        </pc:sldMkLst>
        <pc:spChg chg="mod">
          <ac:chgData name="Torey Battelle" userId="S::battelle@mines.edu::9d91e059-6dcf-4f0d-9656-a2627b1ed48b" providerId="AD" clId="Web-{4C758B73-B10E-8E9A-B352-66A5D0946F13}" dt="2021-11-19T21:46:36.313" v="27" actId="20577"/>
          <ac:spMkLst>
            <pc:docMk/>
            <pc:sldMk cId="2956697388" sldId="295"/>
            <ac:spMk id="3" creationId="{5383B461-36AB-4D54-8880-E1E15094C122}"/>
          </ac:spMkLst>
        </pc:spChg>
      </pc:sldChg>
    </pc:docChg>
  </pc:docChgLst>
  <pc:docChgLst>
    <pc:chgData name="Torey Battelle" userId="S::battelle@mines.edu::9d91e059-6dcf-4f0d-9656-a2627b1ed48b" providerId="AD" clId="Web-{57A52BE7-61A6-4F35-B9B4-D9280B2EB6F3}"/>
    <pc:docChg chg="modSld">
      <pc:chgData name="Torey Battelle" userId="S::battelle@mines.edu::9d91e059-6dcf-4f0d-9656-a2627b1ed48b" providerId="AD" clId="Web-{57A52BE7-61A6-4F35-B9B4-D9280B2EB6F3}" dt="2021-10-11T22:11:03.690" v="50" actId="20577"/>
      <pc:docMkLst>
        <pc:docMk/>
      </pc:docMkLst>
      <pc:sldChg chg="modSp">
        <pc:chgData name="Torey Battelle" userId="S::battelle@mines.edu::9d91e059-6dcf-4f0d-9656-a2627b1ed48b" providerId="AD" clId="Web-{57A52BE7-61A6-4F35-B9B4-D9280B2EB6F3}" dt="2021-10-11T22:11:03.690" v="50" actId="20577"/>
        <pc:sldMkLst>
          <pc:docMk/>
          <pc:sldMk cId="215815380" sldId="280"/>
        </pc:sldMkLst>
        <pc:spChg chg="mod">
          <ac:chgData name="Torey Battelle" userId="S::battelle@mines.edu::9d91e059-6dcf-4f0d-9656-a2627b1ed48b" providerId="AD" clId="Web-{57A52BE7-61A6-4F35-B9B4-D9280B2EB6F3}" dt="2021-10-11T22:11:03.690" v="50" actId="20577"/>
          <ac:spMkLst>
            <pc:docMk/>
            <pc:sldMk cId="215815380" sldId="280"/>
            <ac:spMk id="3" creationId="{00000000-0000-0000-0000-000000000000}"/>
          </ac:spMkLst>
        </pc:spChg>
      </pc:sldChg>
    </pc:docChg>
  </pc:docChgLst>
  <pc:docChgLst>
    <pc:chgData name="Johanna Eagan" userId="S::jeagan@mines.edu::96e5bcac-2f67-4a73-8866-26075ef43aec" providerId="AD" clId="Web-{3A39736F-C3A0-CE12-2C08-8ECC40F7F92D}"/>
    <pc:docChg chg="addSld modSld sldOrd">
      <pc:chgData name="Johanna Eagan" userId="S::jeagan@mines.edu::96e5bcac-2f67-4a73-8866-26075ef43aec" providerId="AD" clId="Web-{3A39736F-C3A0-CE12-2C08-8ECC40F7F92D}" dt="2021-11-04T23:59:28.800" v="518" actId="20577"/>
      <pc:docMkLst>
        <pc:docMk/>
      </pc:docMkLst>
      <pc:sldChg chg="addSp delSp modSp">
        <pc:chgData name="Johanna Eagan" userId="S::jeagan@mines.edu::96e5bcac-2f67-4a73-8866-26075ef43aec" providerId="AD" clId="Web-{3A39736F-C3A0-CE12-2C08-8ECC40F7F92D}" dt="2021-11-04T23:59:28.800" v="518" actId="20577"/>
        <pc:sldMkLst>
          <pc:docMk/>
          <pc:sldMk cId="842056173" sldId="263"/>
        </pc:sldMkLst>
        <pc:spChg chg="mod">
          <ac:chgData name="Johanna Eagan" userId="S::jeagan@mines.edu::96e5bcac-2f67-4a73-8866-26075ef43aec" providerId="AD" clId="Web-{3A39736F-C3A0-CE12-2C08-8ECC40F7F92D}" dt="2021-11-04T22:56:58.259" v="22" actId="14100"/>
          <ac:spMkLst>
            <pc:docMk/>
            <pc:sldMk cId="842056173" sldId="263"/>
            <ac:spMk id="2" creationId="{00000000-0000-0000-0000-000000000000}"/>
          </ac:spMkLst>
        </pc:spChg>
        <pc:spChg chg="mod">
          <ac:chgData name="Johanna Eagan" userId="S::jeagan@mines.edu::96e5bcac-2f67-4a73-8866-26075ef43aec" providerId="AD" clId="Web-{3A39736F-C3A0-CE12-2C08-8ECC40F7F92D}" dt="2021-11-04T23:59:28.800" v="518" actId="20577"/>
          <ac:spMkLst>
            <pc:docMk/>
            <pc:sldMk cId="842056173" sldId="263"/>
            <ac:spMk id="3" creationId="{00000000-0000-0000-0000-000000000000}"/>
          </ac:spMkLst>
        </pc:spChg>
        <pc:spChg chg="add del">
          <ac:chgData name="Johanna Eagan" userId="S::jeagan@mines.edu::96e5bcac-2f67-4a73-8866-26075ef43aec" providerId="AD" clId="Web-{3A39736F-C3A0-CE12-2C08-8ECC40F7F92D}" dt="2021-11-04T22:56:06.821" v="17"/>
          <ac:spMkLst>
            <pc:docMk/>
            <pc:sldMk cId="842056173" sldId="263"/>
            <ac:spMk id="4" creationId="{4C342882-C11D-4C96-9BA0-92FC72AF65C3}"/>
          </ac:spMkLst>
        </pc:spChg>
        <pc:spChg chg="add del mod">
          <ac:chgData name="Johanna Eagan" userId="S::jeagan@mines.edu::96e5bcac-2f67-4a73-8866-26075ef43aec" providerId="AD" clId="Web-{3A39736F-C3A0-CE12-2C08-8ECC40F7F92D}" dt="2021-11-04T22:56:57.212" v="21"/>
          <ac:spMkLst>
            <pc:docMk/>
            <pc:sldMk cId="842056173" sldId="263"/>
            <ac:spMk id="5" creationId="{2A44C799-5A83-4434-AD4C-B2974198842D}"/>
          </ac:spMkLst>
        </pc:spChg>
      </pc:sldChg>
      <pc:sldChg chg="modSp add ord replId">
        <pc:chgData name="Johanna Eagan" userId="S::jeagan@mines.edu::96e5bcac-2f67-4a73-8866-26075ef43aec" providerId="AD" clId="Web-{3A39736F-C3A0-CE12-2C08-8ECC40F7F92D}" dt="2021-11-04T23:58:30.847" v="513" actId="14100"/>
        <pc:sldMkLst>
          <pc:docMk/>
          <pc:sldMk cId="1603711762" sldId="299"/>
        </pc:sldMkLst>
        <pc:spChg chg="mod">
          <ac:chgData name="Johanna Eagan" userId="S::jeagan@mines.edu::96e5bcac-2f67-4a73-8866-26075ef43aec" providerId="AD" clId="Web-{3A39736F-C3A0-CE12-2C08-8ECC40F7F92D}" dt="2021-11-04T23:58:30.847" v="513" actId="14100"/>
          <ac:spMkLst>
            <pc:docMk/>
            <pc:sldMk cId="1603711762" sldId="299"/>
            <ac:spMk id="3" creationId="{00000000-0000-0000-0000-000000000000}"/>
          </ac:spMkLst>
        </pc:spChg>
      </pc:sldChg>
    </pc:docChg>
  </pc:docChgLst>
  <pc:docChgLst>
    <pc:chgData name="Matthew Ketterling" userId="S::mketterling@mines.edu::9912b068-fcc2-4338-9c4b-cc8f3338f5d9" providerId="AD" clId="Web-{05B3ED10-A2AB-446A-B85A-B1E8C89742A2}"/>
    <pc:docChg chg="modSld">
      <pc:chgData name="Matthew Ketterling" userId="S::mketterling@mines.edu::9912b068-fcc2-4338-9c4b-cc8f3338f5d9" providerId="AD" clId="Web-{05B3ED10-A2AB-446A-B85A-B1E8C89742A2}" dt="2021-10-14T19:23:36.230" v="26"/>
      <pc:docMkLst>
        <pc:docMk/>
      </pc:docMkLst>
      <pc:sldChg chg="modSp">
        <pc:chgData name="Matthew Ketterling" userId="S::mketterling@mines.edu::9912b068-fcc2-4338-9c4b-cc8f3338f5d9" providerId="AD" clId="Web-{05B3ED10-A2AB-446A-B85A-B1E8C89742A2}" dt="2021-10-14T19:22:50.133" v="24" actId="20577"/>
        <pc:sldMkLst>
          <pc:docMk/>
          <pc:sldMk cId="1538010850" sldId="279"/>
        </pc:sldMkLst>
        <pc:spChg chg="mod">
          <ac:chgData name="Matthew Ketterling" userId="S::mketterling@mines.edu::9912b068-fcc2-4338-9c4b-cc8f3338f5d9" providerId="AD" clId="Web-{05B3ED10-A2AB-446A-B85A-B1E8C89742A2}" dt="2021-10-14T19:22:50.133" v="24" actId="20577"/>
          <ac:spMkLst>
            <pc:docMk/>
            <pc:sldMk cId="1538010850" sldId="279"/>
            <ac:spMk id="3" creationId="{00000000-0000-0000-0000-000000000000}"/>
          </ac:spMkLst>
        </pc:spChg>
      </pc:sldChg>
      <pc:sldChg chg="delSp">
        <pc:chgData name="Matthew Ketterling" userId="S::mketterling@mines.edu::9912b068-fcc2-4338-9c4b-cc8f3338f5d9" providerId="AD" clId="Web-{05B3ED10-A2AB-446A-B85A-B1E8C89742A2}" dt="2021-10-14T19:23:36.230" v="26"/>
        <pc:sldMkLst>
          <pc:docMk/>
          <pc:sldMk cId="2790273429" sldId="281"/>
        </pc:sldMkLst>
        <pc:spChg chg="del">
          <ac:chgData name="Matthew Ketterling" userId="S::mketterling@mines.edu::9912b068-fcc2-4338-9c4b-cc8f3338f5d9" providerId="AD" clId="Web-{05B3ED10-A2AB-446A-B85A-B1E8C89742A2}" dt="2021-10-14T19:23:36.230" v="26"/>
          <ac:spMkLst>
            <pc:docMk/>
            <pc:sldMk cId="2790273429" sldId="281"/>
            <ac:spMk id="4" creationId="{8A7409BE-34B4-444D-B81A-0C2211D13841}"/>
          </ac:spMkLst>
        </pc:spChg>
        <pc:spChg chg="del">
          <ac:chgData name="Matthew Ketterling" userId="S::mketterling@mines.edu::9912b068-fcc2-4338-9c4b-cc8f3338f5d9" providerId="AD" clId="Web-{05B3ED10-A2AB-446A-B85A-B1E8C89742A2}" dt="2021-10-14T19:23:33.917" v="25"/>
          <ac:spMkLst>
            <pc:docMk/>
            <pc:sldMk cId="2790273429" sldId="281"/>
            <ac:spMk id="5" creationId="{C7EA2467-4F60-4E08-A91B-346EEBAED5BF}"/>
          </ac:spMkLst>
        </pc:spChg>
      </pc:sldChg>
    </pc:docChg>
  </pc:docChgLst>
  <pc:docChgLst>
    <pc:chgData name="Torey Battelle" userId="S::battelle@mines.edu::9d91e059-6dcf-4f0d-9656-a2627b1ed48b" providerId="AD" clId="Web-{C0DAA5DA-55E0-48D0-85A6-39F1A5D65321}"/>
    <pc:docChg chg="modSld sldOrd">
      <pc:chgData name="Torey Battelle" userId="S::battelle@mines.edu::9d91e059-6dcf-4f0d-9656-a2627b1ed48b" providerId="AD" clId="Web-{C0DAA5DA-55E0-48D0-85A6-39F1A5D65321}" dt="2021-10-08T18:29:18.402" v="92" actId="20577"/>
      <pc:docMkLst>
        <pc:docMk/>
      </pc:docMkLst>
      <pc:sldChg chg="ord">
        <pc:chgData name="Torey Battelle" userId="S::battelle@mines.edu::9d91e059-6dcf-4f0d-9656-a2627b1ed48b" providerId="AD" clId="Web-{C0DAA5DA-55E0-48D0-85A6-39F1A5D65321}" dt="2021-10-08T18:26:40.477" v="0"/>
        <pc:sldMkLst>
          <pc:docMk/>
          <pc:sldMk cId="2790273429" sldId="281"/>
        </pc:sldMkLst>
      </pc:sldChg>
      <pc:sldChg chg="modSp">
        <pc:chgData name="Torey Battelle" userId="S::battelle@mines.edu::9d91e059-6dcf-4f0d-9656-a2627b1ed48b" providerId="AD" clId="Web-{C0DAA5DA-55E0-48D0-85A6-39F1A5D65321}" dt="2021-10-08T18:29:18.402" v="92" actId="20577"/>
        <pc:sldMkLst>
          <pc:docMk/>
          <pc:sldMk cId="3068610585" sldId="282"/>
        </pc:sldMkLst>
        <pc:spChg chg="mod">
          <ac:chgData name="Torey Battelle" userId="S::battelle@mines.edu::9d91e059-6dcf-4f0d-9656-a2627b1ed48b" providerId="AD" clId="Web-{C0DAA5DA-55E0-48D0-85A6-39F1A5D65321}" dt="2021-10-08T18:29:18.402" v="92" actId="20577"/>
          <ac:spMkLst>
            <pc:docMk/>
            <pc:sldMk cId="3068610585" sldId="282"/>
            <ac:spMk id="3" creationId="{00000000-0000-0000-0000-000000000000}"/>
          </ac:spMkLst>
        </pc:spChg>
      </pc:sldChg>
    </pc:docChg>
  </pc:docChgLst>
  <pc:docChgLst>
    <pc:chgData name="Torey Battelle" userId="S::battelle@mines.edu::9d91e059-6dcf-4f0d-9656-a2627b1ed48b" providerId="AD" clId="Web-{896BB608-3D7E-309D-96D7-808CC675F8C2}"/>
    <pc:docChg chg="delSld">
      <pc:chgData name="Torey Battelle" userId="S::battelle@mines.edu::9d91e059-6dcf-4f0d-9656-a2627b1ed48b" providerId="AD" clId="Web-{896BB608-3D7E-309D-96D7-808CC675F8C2}" dt="2021-11-17T22:28:22.108" v="1"/>
      <pc:docMkLst>
        <pc:docMk/>
      </pc:docMkLst>
      <pc:sldChg chg="del">
        <pc:chgData name="Torey Battelle" userId="S::battelle@mines.edu::9d91e059-6dcf-4f0d-9656-a2627b1ed48b" providerId="AD" clId="Web-{896BB608-3D7E-309D-96D7-808CC675F8C2}" dt="2021-11-17T22:28:22.108" v="1"/>
        <pc:sldMkLst>
          <pc:docMk/>
          <pc:sldMk cId="2158119177" sldId="300"/>
        </pc:sldMkLst>
      </pc:sldChg>
      <pc:sldChg chg="del">
        <pc:chgData name="Torey Battelle" userId="S::battelle@mines.edu::9d91e059-6dcf-4f0d-9656-a2627b1ed48b" providerId="AD" clId="Web-{896BB608-3D7E-309D-96D7-808CC675F8C2}" dt="2021-11-17T22:28:18.983" v="0"/>
        <pc:sldMkLst>
          <pc:docMk/>
          <pc:sldMk cId="1786014466" sldId="301"/>
        </pc:sldMkLst>
      </pc:sldChg>
    </pc:docChg>
  </pc:docChgLst>
  <pc:docChgLst>
    <pc:chgData name="Torey Battelle" userId="S::battelle@mines.edu::9d91e059-6dcf-4f0d-9656-a2627b1ed48b" providerId="AD" clId="Web-{409C7DB2-B81A-40FA-9CF3-A73D43DD8029}"/>
    <pc:docChg chg="addSld modSld">
      <pc:chgData name="Torey Battelle" userId="S::battelle@mines.edu::9d91e059-6dcf-4f0d-9656-a2627b1ed48b" providerId="AD" clId="Web-{409C7DB2-B81A-40FA-9CF3-A73D43DD8029}" dt="2021-10-08T18:21:47.582" v="272" actId="20577"/>
      <pc:docMkLst>
        <pc:docMk/>
      </pc:docMkLst>
      <pc:sldChg chg="modSp">
        <pc:chgData name="Torey Battelle" userId="S::battelle@mines.edu::9d91e059-6dcf-4f0d-9656-a2627b1ed48b" providerId="AD" clId="Web-{409C7DB2-B81A-40FA-9CF3-A73D43DD8029}" dt="2021-10-08T16:51:04.285" v="2" actId="20577"/>
        <pc:sldMkLst>
          <pc:docMk/>
          <pc:sldMk cId="215815380" sldId="280"/>
        </pc:sldMkLst>
        <pc:spChg chg="mod">
          <ac:chgData name="Torey Battelle" userId="S::battelle@mines.edu::9d91e059-6dcf-4f0d-9656-a2627b1ed48b" providerId="AD" clId="Web-{409C7DB2-B81A-40FA-9CF3-A73D43DD8029}" dt="2021-10-08T16:51:04.285" v="2" actId="20577"/>
          <ac:spMkLst>
            <pc:docMk/>
            <pc:sldMk cId="215815380" sldId="280"/>
            <ac:spMk id="3" creationId="{00000000-0000-0000-0000-000000000000}"/>
          </ac:spMkLst>
        </pc:spChg>
      </pc:sldChg>
      <pc:sldChg chg="modSp">
        <pc:chgData name="Torey Battelle" userId="S::battelle@mines.edu::9d91e059-6dcf-4f0d-9656-a2627b1ed48b" providerId="AD" clId="Web-{409C7DB2-B81A-40FA-9CF3-A73D43DD8029}" dt="2021-10-08T16:57:18.353" v="241" actId="20577"/>
        <pc:sldMkLst>
          <pc:docMk/>
          <pc:sldMk cId="2790273429" sldId="281"/>
        </pc:sldMkLst>
        <pc:spChg chg="mod">
          <ac:chgData name="Torey Battelle" userId="S::battelle@mines.edu::9d91e059-6dcf-4f0d-9656-a2627b1ed48b" providerId="AD" clId="Web-{409C7DB2-B81A-40FA-9CF3-A73D43DD8029}" dt="2021-10-08T16:57:18.353" v="241" actId="20577"/>
          <ac:spMkLst>
            <pc:docMk/>
            <pc:sldMk cId="2790273429" sldId="281"/>
            <ac:spMk id="3" creationId="{00000000-0000-0000-0000-000000000000}"/>
          </ac:spMkLst>
        </pc:spChg>
      </pc:sldChg>
      <pc:sldChg chg="modSp add replId">
        <pc:chgData name="Torey Battelle" userId="S::battelle@mines.edu::9d91e059-6dcf-4f0d-9656-a2627b1ed48b" providerId="AD" clId="Web-{409C7DB2-B81A-40FA-9CF3-A73D43DD8029}" dt="2021-10-08T18:21:47.582" v="272" actId="20577"/>
        <pc:sldMkLst>
          <pc:docMk/>
          <pc:sldMk cId="3068610585" sldId="282"/>
        </pc:sldMkLst>
        <pc:spChg chg="mod">
          <ac:chgData name="Torey Battelle" userId="S::battelle@mines.edu::9d91e059-6dcf-4f0d-9656-a2627b1ed48b" providerId="AD" clId="Web-{409C7DB2-B81A-40FA-9CF3-A73D43DD8029}" dt="2021-10-08T18:21:14.033" v="256" actId="20577"/>
          <ac:spMkLst>
            <pc:docMk/>
            <pc:sldMk cId="3068610585" sldId="282"/>
            <ac:spMk id="2" creationId="{00000000-0000-0000-0000-000000000000}"/>
          </ac:spMkLst>
        </pc:spChg>
        <pc:spChg chg="mod">
          <ac:chgData name="Torey Battelle" userId="S::battelle@mines.edu::9d91e059-6dcf-4f0d-9656-a2627b1ed48b" providerId="AD" clId="Web-{409C7DB2-B81A-40FA-9CF3-A73D43DD8029}" dt="2021-10-08T18:21:47.582" v="272" actId="20577"/>
          <ac:spMkLst>
            <pc:docMk/>
            <pc:sldMk cId="3068610585" sldId="282"/>
            <ac:spMk id="3" creationId="{00000000-0000-0000-0000-000000000000}"/>
          </ac:spMkLst>
        </pc:spChg>
      </pc:sldChg>
    </pc:docChg>
  </pc:docChgLst>
  <pc:docChgLst>
    <pc:chgData name="Torey Battelle" userId="S::battelle@mines.edu::9d91e059-6dcf-4f0d-9656-a2627b1ed48b" providerId="AD" clId="Web-{16E3F975-02D7-4D5B-B24B-E0326642F15B}"/>
    <pc:docChg chg="addSld modSld">
      <pc:chgData name="Torey Battelle" userId="S::battelle@mines.edu::9d91e059-6dcf-4f0d-9656-a2627b1ed48b" providerId="AD" clId="Web-{16E3F975-02D7-4D5B-B24B-E0326642F15B}" dt="2021-10-29T19:14:31.086" v="759"/>
      <pc:docMkLst>
        <pc:docMk/>
      </pc:docMkLst>
      <pc:sldChg chg="modSp">
        <pc:chgData name="Torey Battelle" userId="S::battelle@mines.edu::9d91e059-6dcf-4f0d-9656-a2627b1ed48b" providerId="AD" clId="Web-{16E3F975-02D7-4D5B-B24B-E0326642F15B}" dt="2021-10-29T18:38:50.374" v="472" actId="1076"/>
        <pc:sldMkLst>
          <pc:docMk/>
          <pc:sldMk cId="289124912" sldId="278"/>
        </pc:sldMkLst>
        <pc:spChg chg="mod">
          <ac:chgData name="Torey Battelle" userId="S::battelle@mines.edu::9d91e059-6dcf-4f0d-9656-a2627b1ed48b" providerId="AD" clId="Web-{16E3F975-02D7-4D5B-B24B-E0326642F15B}" dt="2021-10-29T18:38:38.405" v="471" actId="14100"/>
          <ac:spMkLst>
            <pc:docMk/>
            <pc:sldMk cId="289124912" sldId="278"/>
            <ac:spMk id="2" creationId="{00000000-0000-0000-0000-000000000000}"/>
          </ac:spMkLst>
        </pc:spChg>
        <pc:spChg chg="mod">
          <ac:chgData name="Torey Battelle" userId="S::battelle@mines.edu::9d91e059-6dcf-4f0d-9656-a2627b1ed48b" providerId="AD" clId="Web-{16E3F975-02D7-4D5B-B24B-E0326642F15B}" dt="2021-10-29T18:38:50.374" v="472" actId="1076"/>
          <ac:spMkLst>
            <pc:docMk/>
            <pc:sldMk cId="289124912" sldId="278"/>
            <ac:spMk id="3" creationId="{00000000-0000-0000-0000-000000000000}"/>
          </ac:spMkLst>
        </pc:spChg>
      </pc:sldChg>
      <pc:sldChg chg="addSp delSp modSp add replId">
        <pc:chgData name="Torey Battelle" userId="S::battelle@mines.edu::9d91e059-6dcf-4f0d-9656-a2627b1ed48b" providerId="AD" clId="Web-{16E3F975-02D7-4D5B-B24B-E0326642F15B}" dt="2021-10-29T19:14:31.086" v="759"/>
        <pc:sldMkLst>
          <pc:docMk/>
          <pc:sldMk cId="2772895573" sldId="291"/>
        </pc:sldMkLst>
        <pc:graphicFrameChg chg="add del modGraphic">
          <ac:chgData name="Torey Battelle" userId="S::battelle@mines.edu::9d91e059-6dcf-4f0d-9656-a2627b1ed48b" providerId="AD" clId="Web-{16E3F975-02D7-4D5B-B24B-E0326642F15B}" dt="2021-10-29T18:45:40.518" v="488"/>
          <ac:graphicFrameMkLst>
            <pc:docMk/>
            <pc:sldMk cId="2772895573" sldId="291"/>
            <ac:graphicFrameMk id="4" creationId="{249E5736-2084-47ED-92AF-064F711E374C}"/>
          </ac:graphicFrameMkLst>
        </pc:graphicFrameChg>
        <pc:graphicFrameChg chg="add mod modGraphic">
          <ac:chgData name="Torey Battelle" userId="S::battelle@mines.edu::9d91e059-6dcf-4f0d-9656-a2627b1ed48b" providerId="AD" clId="Web-{16E3F975-02D7-4D5B-B24B-E0326642F15B}" dt="2021-10-29T19:14:31.086" v="759"/>
          <ac:graphicFrameMkLst>
            <pc:docMk/>
            <pc:sldMk cId="2772895573" sldId="291"/>
            <ac:graphicFrameMk id="5" creationId="{46F38084-0D94-4FAE-A80D-03DC29B9EDEB}"/>
          </ac:graphicFrameMkLst>
        </pc:graphicFrameChg>
      </pc:sldChg>
      <pc:sldChg chg="addSp delSp modSp add replId">
        <pc:chgData name="Torey Battelle" userId="S::battelle@mines.edu::9d91e059-6dcf-4f0d-9656-a2627b1ed48b" providerId="AD" clId="Web-{16E3F975-02D7-4D5B-B24B-E0326642F15B}" dt="2021-10-29T19:12:30.554" v="609"/>
        <pc:sldMkLst>
          <pc:docMk/>
          <pc:sldMk cId="2453825511" sldId="292"/>
        </pc:sldMkLst>
        <pc:graphicFrameChg chg="add del modGraphic">
          <ac:chgData name="Torey Battelle" userId="S::battelle@mines.edu::9d91e059-6dcf-4f0d-9656-a2627b1ed48b" providerId="AD" clId="Web-{16E3F975-02D7-4D5B-B24B-E0326642F15B}" dt="2021-10-29T19:07:48.663" v="561"/>
          <ac:graphicFrameMkLst>
            <pc:docMk/>
            <pc:sldMk cId="2453825511" sldId="292"/>
            <ac:graphicFrameMk id="4" creationId="{3CC8859C-560A-4B7A-B6A1-833C0236C33D}"/>
          </ac:graphicFrameMkLst>
        </pc:graphicFrameChg>
        <pc:graphicFrameChg chg="del">
          <ac:chgData name="Torey Battelle" userId="S::battelle@mines.edu::9d91e059-6dcf-4f0d-9656-a2627b1ed48b" providerId="AD" clId="Web-{16E3F975-02D7-4D5B-B24B-E0326642F15B}" dt="2021-10-29T19:07:21.319" v="557"/>
          <ac:graphicFrameMkLst>
            <pc:docMk/>
            <pc:sldMk cId="2453825511" sldId="292"/>
            <ac:graphicFrameMk id="5" creationId="{46F38084-0D94-4FAE-A80D-03DC29B9EDEB}"/>
          </ac:graphicFrameMkLst>
        </pc:graphicFrameChg>
        <pc:graphicFrameChg chg="add del mod modGraphic">
          <ac:chgData name="Torey Battelle" userId="S::battelle@mines.edu::9d91e059-6dcf-4f0d-9656-a2627b1ed48b" providerId="AD" clId="Web-{16E3F975-02D7-4D5B-B24B-E0326642F15B}" dt="2021-10-29T19:12:30.554" v="609"/>
          <ac:graphicFrameMkLst>
            <pc:docMk/>
            <pc:sldMk cId="2453825511" sldId="292"/>
            <ac:graphicFrameMk id="6" creationId="{CF0B07A1-EA04-41DB-ABB7-BE513D51FADF}"/>
          </ac:graphicFrameMkLst>
        </pc:graphicFrameChg>
      </pc:sldChg>
    </pc:docChg>
  </pc:docChgLst>
  <pc:docChgLst>
    <pc:chgData name="Torey Battelle" userId="S::battelle@mines.edu::9d91e059-6dcf-4f0d-9656-a2627b1ed48b" providerId="AD" clId="Web-{E3728685-630D-2204-8D5F-7589786A368F}"/>
    <pc:docChg chg="addSld delSld modSld">
      <pc:chgData name="Torey Battelle" userId="S::battelle@mines.edu::9d91e059-6dcf-4f0d-9656-a2627b1ed48b" providerId="AD" clId="Web-{E3728685-630D-2204-8D5F-7589786A368F}" dt="2021-11-12T23:44:19.094" v="761" actId="20577"/>
      <pc:docMkLst>
        <pc:docMk/>
      </pc:docMkLst>
      <pc:sldChg chg="del">
        <pc:chgData name="Torey Battelle" userId="S::battelle@mines.edu::9d91e059-6dcf-4f0d-9656-a2627b1ed48b" providerId="AD" clId="Web-{E3728685-630D-2204-8D5F-7589786A368F}" dt="2021-11-12T22:47:05.149" v="8"/>
        <pc:sldMkLst>
          <pc:docMk/>
          <pc:sldMk cId="289124912" sldId="278"/>
        </pc:sldMkLst>
      </pc:sldChg>
      <pc:sldChg chg="modSp">
        <pc:chgData name="Torey Battelle" userId="S::battelle@mines.edu::9d91e059-6dcf-4f0d-9656-a2627b1ed48b" providerId="AD" clId="Web-{E3728685-630D-2204-8D5F-7589786A368F}" dt="2021-11-12T22:43:49.494" v="7" actId="1076"/>
        <pc:sldMkLst>
          <pc:docMk/>
          <pc:sldMk cId="1538010850" sldId="279"/>
        </pc:sldMkLst>
        <pc:spChg chg="mod">
          <ac:chgData name="Torey Battelle" userId="S::battelle@mines.edu::9d91e059-6dcf-4f0d-9656-a2627b1ed48b" providerId="AD" clId="Web-{E3728685-630D-2204-8D5F-7589786A368F}" dt="2021-11-12T22:43:41.228" v="6" actId="1076"/>
          <ac:spMkLst>
            <pc:docMk/>
            <pc:sldMk cId="1538010850" sldId="279"/>
            <ac:spMk id="2" creationId="{00000000-0000-0000-0000-000000000000}"/>
          </ac:spMkLst>
        </pc:spChg>
        <pc:spChg chg="mod">
          <ac:chgData name="Torey Battelle" userId="S::battelle@mines.edu::9d91e059-6dcf-4f0d-9656-a2627b1ed48b" providerId="AD" clId="Web-{E3728685-630D-2204-8D5F-7589786A368F}" dt="2021-11-12T22:43:49.494" v="7" actId="1076"/>
          <ac:spMkLst>
            <pc:docMk/>
            <pc:sldMk cId="1538010850" sldId="279"/>
            <ac:spMk id="3" creationId="{00000000-0000-0000-0000-000000000000}"/>
          </ac:spMkLst>
        </pc:spChg>
      </pc:sldChg>
      <pc:sldChg chg="modSp">
        <pc:chgData name="Torey Battelle" userId="S::battelle@mines.edu::9d91e059-6dcf-4f0d-9656-a2627b1ed48b" providerId="AD" clId="Web-{E3728685-630D-2204-8D5F-7589786A368F}" dt="2021-11-12T22:42:26.744" v="1" actId="1076"/>
        <pc:sldMkLst>
          <pc:docMk/>
          <pc:sldMk cId="2469549972" sldId="293"/>
        </pc:sldMkLst>
        <pc:spChg chg="mod">
          <ac:chgData name="Torey Battelle" userId="S::battelle@mines.edu::9d91e059-6dcf-4f0d-9656-a2627b1ed48b" providerId="AD" clId="Web-{E3728685-630D-2204-8D5F-7589786A368F}" dt="2021-11-12T22:42:26.744" v="1" actId="1076"/>
          <ac:spMkLst>
            <pc:docMk/>
            <pc:sldMk cId="2469549972" sldId="293"/>
            <ac:spMk id="3" creationId="{00000000-0000-0000-0000-000000000000}"/>
          </ac:spMkLst>
        </pc:spChg>
      </pc:sldChg>
      <pc:sldChg chg="modSp">
        <pc:chgData name="Torey Battelle" userId="S::battelle@mines.edu::9d91e059-6dcf-4f0d-9656-a2627b1ed48b" providerId="AD" clId="Web-{E3728685-630D-2204-8D5F-7589786A368F}" dt="2021-11-12T23:44:19.094" v="761" actId="20577"/>
        <pc:sldMkLst>
          <pc:docMk/>
          <pc:sldMk cId="2956697388" sldId="295"/>
        </pc:sldMkLst>
        <pc:spChg chg="mod">
          <ac:chgData name="Torey Battelle" userId="S::battelle@mines.edu::9d91e059-6dcf-4f0d-9656-a2627b1ed48b" providerId="AD" clId="Web-{E3728685-630D-2204-8D5F-7589786A368F}" dt="2021-11-12T23:44:19.094" v="761" actId="20577"/>
          <ac:spMkLst>
            <pc:docMk/>
            <pc:sldMk cId="2956697388" sldId="295"/>
            <ac:spMk id="3" creationId="{5383B461-36AB-4D54-8880-E1E15094C122}"/>
          </ac:spMkLst>
        </pc:spChg>
      </pc:sldChg>
      <pc:sldChg chg="del">
        <pc:chgData name="Torey Battelle" userId="S::battelle@mines.edu::9d91e059-6dcf-4f0d-9656-a2627b1ed48b" providerId="AD" clId="Web-{E3728685-630D-2204-8D5F-7589786A368F}" dt="2021-11-12T22:43:24.931" v="4"/>
        <pc:sldMkLst>
          <pc:docMk/>
          <pc:sldMk cId="2183683803" sldId="297"/>
        </pc:sldMkLst>
      </pc:sldChg>
      <pc:sldChg chg="del">
        <pc:chgData name="Torey Battelle" userId="S::battelle@mines.edu::9d91e059-6dcf-4f0d-9656-a2627b1ed48b" providerId="AD" clId="Web-{E3728685-630D-2204-8D5F-7589786A368F}" dt="2021-11-12T22:43:21.322" v="3"/>
        <pc:sldMkLst>
          <pc:docMk/>
          <pc:sldMk cId="2431611126" sldId="298"/>
        </pc:sldMkLst>
      </pc:sldChg>
      <pc:sldChg chg="modSp add replId">
        <pc:chgData name="Torey Battelle" userId="S::battelle@mines.edu::9d91e059-6dcf-4f0d-9656-a2627b1ed48b" providerId="AD" clId="Web-{E3728685-630D-2204-8D5F-7589786A368F}" dt="2021-11-12T22:49:54.397" v="12" actId="20577"/>
        <pc:sldMkLst>
          <pc:docMk/>
          <pc:sldMk cId="2158119177" sldId="300"/>
        </pc:sldMkLst>
        <pc:spChg chg="mod">
          <ac:chgData name="Torey Battelle" userId="S::battelle@mines.edu::9d91e059-6dcf-4f0d-9656-a2627b1ed48b" providerId="AD" clId="Web-{E3728685-630D-2204-8D5F-7589786A368F}" dt="2021-11-12T22:49:54.397" v="12" actId="20577"/>
          <ac:spMkLst>
            <pc:docMk/>
            <pc:sldMk cId="2158119177" sldId="300"/>
            <ac:spMk id="2" creationId="{DA492523-0967-4C8F-A102-E0D0FE7C4809}"/>
          </ac:spMkLst>
        </pc:spChg>
      </pc:sldChg>
      <pc:sldChg chg="modSp add replId">
        <pc:chgData name="Torey Battelle" userId="S::battelle@mines.edu::9d91e059-6dcf-4f0d-9656-a2627b1ed48b" providerId="AD" clId="Web-{E3728685-630D-2204-8D5F-7589786A368F}" dt="2021-11-12T22:57:07.663" v="195" actId="20577"/>
        <pc:sldMkLst>
          <pc:docMk/>
          <pc:sldMk cId="1786014466" sldId="301"/>
        </pc:sldMkLst>
        <pc:spChg chg="mod">
          <ac:chgData name="Torey Battelle" userId="S::battelle@mines.edu::9d91e059-6dcf-4f0d-9656-a2627b1ed48b" providerId="AD" clId="Web-{E3728685-630D-2204-8D5F-7589786A368F}" dt="2021-11-12T22:57:07.663" v="195" actId="20577"/>
          <ac:spMkLst>
            <pc:docMk/>
            <pc:sldMk cId="1786014466" sldId="301"/>
            <ac:spMk id="2" creationId="{DA492523-0967-4C8F-A102-E0D0FE7C4809}"/>
          </ac:spMkLst>
        </pc:spChg>
      </pc:sldChg>
    </pc:docChg>
  </pc:docChgLst>
  <pc:docChgLst>
    <pc:chgData name="Noelle Sanchez" userId="S::nsanchez@mines.edu::ece64d31-fb60-489f-ad64-9866d7cbe2be" providerId="AD" clId="Web-{2E532264-5694-4E77-81FB-8F004E07E71C}"/>
    <pc:docChg chg="modSld">
      <pc:chgData name="Noelle Sanchez" userId="S::nsanchez@mines.edu::ece64d31-fb60-489f-ad64-9866d7cbe2be" providerId="AD" clId="Web-{2E532264-5694-4E77-81FB-8F004E07E71C}" dt="2021-11-05T15:54:55.080" v="7" actId="20577"/>
      <pc:docMkLst>
        <pc:docMk/>
      </pc:docMkLst>
      <pc:sldChg chg="modSp">
        <pc:chgData name="Noelle Sanchez" userId="S::nsanchez@mines.edu::ece64d31-fb60-489f-ad64-9866d7cbe2be" providerId="AD" clId="Web-{2E532264-5694-4E77-81FB-8F004E07E71C}" dt="2021-11-05T15:54:00.940" v="1" actId="20577"/>
        <pc:sldMkLst>
          <pc:docMk/>
          <pc:sldMk cId="842056173" sldId="263"/>
        </pc:sldMkLst>
        <pc:spChg chg="mod">
          <ac:chgData name="Noelle Sanchez" userId="S::nsanchez@mines.edu::ece64d31-fb60-489f-ad64-9866d7cbe2be" providerId="AD" clId="Web-{2E532264-5694-4E77-81FB-8F004E07E71C}" dt="2021-11-05T15:54:00.940" v="1" actId="20577"/>
          <ac:spMkLst>
            <pc:docMk/>
            <pc:sldMk cId="842056173" sldId="263"/>
            <ac:spMk id="3" creationId="{00000000-0000-0000-0000-000000000000}"/>
          </ac:spMkLst>
        </pc:spChg>
      </pc:sldChg>
      <pc:sldChg chg="modSp">
        <pc:chgData name="Noelle Sanchez" userId="S::nsanchez@mines.edu::ece64d31-fb60-489f-ad64-9866d7cbe2be" providerId="AD" clId="Web-{2E532264-5694-4E77-81FB-8F004E07E71C}" dt="2021-11-05T15:54:55.080" v="7" actId="20577"/>
        <pc:sldMkLst>
          <pc:docMk/>
          <pc:sldMk cId="1603711762" sldId="299"/>
        </pc:sldMkLst>
        <pc:spChg chg="mod">
          <ac:chgData name="Noelle Sanchez" userId="S::nsanchez@mines.edu::ece64d31-fb60-489f-ad64-9866d7cbe2be" providerId="AD" clId="Web-{2E532264-5694-4E77-81FB-8F004E07E71C}" dt="2021-11-05T15:54:55.080" v="7" actId="20577"/>
          <ac:spMkLst>
            <pc:docMk/>
            <pc:sldMk cId="1603711762" sldId="299"/>
            <ac:spMk id="3" creationId="{00000000-0000-0000-0000-000000000000}"/>
          </ac:spMkLst>
        </pc:spChg>
      </pc:sldChg>
    </pc:docChg>
  </pc:docChgLst>
  <pc:docChgLst>
    <pc:chgData name="Matthew Ketterling" userId="S::mketterling@mines.edu::9912b068-fcc2-4338-9c4b-cc8f3338f5d9" providerId="AD" clId="Web-{5027B527-ADE4-4689-8404-7A3FC77D605F}"/>
    <pc:docChg chg="modSld">
      <pc:chgData name="Matthew Ketterling" userId="S::mketterling@mines.edu::9912b068-fcc2-4338-9c4b-cc8f3338f5d9" providerId="AD" clId="Web-{5027B527-ADE4-4689-8404-7A3FC77D605F}" dt="2021-10-21T19:35:35.075" v="16" actId="20577"/>
      <pc:docMkLst>
        <pc:docMk/>
      </pc:docMkLst>
      <pc:sldChg chg="modSp">
        <pc:chgData name="Matthew Ketterling" userId="S::mketterling@mines.edu::9912b068-fcc2-4338-9c4b-cc8f3338f5d9" providerId="AD" clId="Web-{5027B527-ADE4-4689-8404-7A3FC77D605F}" dt="2021-10-21T19:35:35.075" v="16" actId="20577"/>
        <pc:sldMkLst>
          <pc:docMk/>
          <pc:sldMk cId="289124912" sldId="278"/>
        </pc:sldMkLst>
        <pc:spChg chg="mod">
          <ac:chgData name="Matthew Ketterling" userId="S::mketterling@mines.edu::9912b068-fcc2-4338-9c4b-cc8f3338f5d9" providerId="AD" clId="Web-{5027B527-ADE4-4689-8404-7A3FC77D605F}" dt="2021-10-21T19:35:35.075" v="16" actId="20577"/>
          <ac:spMkLst>
            <pc:docMk/>
            <pc:sldMk cId="289124912" sldId="278"/>
            <ac:spMk id="3" creationId="{00000000-0000-0000-0000-000000000000}"/>
          </ac:spMkLst>
        </pc:spChg>
      </pc:sldChg>
    </pc:docChg>
  </pc:docChgLst>
  <pc:docChgLst>
    <pc:chgData name="Torey Battelle" userId="S::battelle@mines.edu::9d91e059-6dcf-4f0d-9656-a2627b1ed48b" providerId="AD" clId="Web-{4064DDE8-CF3A-DFB6-35E3-8D6FAE9452AE}"/>
    <pc:docChg chg="modSld sldOrd">
      <pc:chgData name="Torey Battelle" userId="S::battelle@mines.edu::9d91e059-6dcf-4f0d-9656-a2627b1ed48b" providerId="AD" clId="Web-{4064DDE8-CF3A-DFB6-35E3-8D6FAE9452AE}" dt="2021-11-04T16:41:07.652" v="21"/>
      <pc:docMkLst>
        <pc:docMk/>
      </pc:docMkLst>
      <pc:sldChg chg="ord">
        <pc:chgData name="Torey Battelle" userId="S::battelle@mines.edu::9d91e059-6dcf-4f0d-9656-a2627b1ed48b" providerId="AD" clId="Web-{4064DDE8-CF3A-DFB6-35E3-8D6FAE9452AE}" dt="2021-11-04T16:17:34.448" v="12"/>
        <pc:sldMkLst>
          <pc:docMk/>
          <pc:sldMk cId="289124912" sldId="278"/>
        </pc:sldMkLst>
      </pc:sldChg>
      <pc:sldChg chg="ord">
        <pc:chgData name="Torey Battelle" userId="S::battelle@mines.edu::9d91e059-6dcf-4f0d-9656-a2627b1ed48b" providerId="AD" clId="Web-{4064DDE8-CF3A-DFB6-35E3-8D6FAE9452AE}" dt="2021-11-04T16:39:54.059" v="15"/>
        <pc:sldMkLst>
          <pc:docMk/>
          <pc:sldMk cId="2790273429" sldId="281"/>
        </pc:sldMkLst>
      </pc:sldChg>
      <pc:sldChg chg="ord">
        <pc:chgData name="Torey Battelle" userId="S::battelle@mines.edu::9d91e059-6dcf-4f0d-9656-a2627b1ed48b" providerId="AD" clId="Web-{4064DDE8-CF3A-DFB6-35E3-8D6FAE9452AE}" dt="2021-11-04T16:40:13.355" v="16"/>
        <pc:sldMkLst>
          <pc:docMk/>
          <pc:sldMk cId="2544587707" sldId="283"/>
        </pc:sldMkLst>
      </pc:sldChg>
      <pc:sldChg chg="ord">
        <pc:chgData name="Torey Battelle" userId="S::battelle@mines.edu::9d91e059-6dcf-4f0d-9656-a2627b1ed48b" providerId="AD" clId="Web-{4064DDE8-CF3A-DFB6-35E3-8D6FAE9452AE}" dt="2021-11-04T16:40:54.762" v="19"/>
        <pc:sldMkLst>
          <pc:docMk/>
          <pc:sldMk cId="197602100" sldId="284"/>
        </pc:sldMkLst>
      </pc:sldChg>
      <pc:sldChg chg="ord">
        <pc:chgData name="Torey Battelle" userId="S::battelle@mines.edu::9d91e059-6dcf-4f0d-9656-a2627b1ed48b" providerId="AD" clId="Web-{4064DDE8-CF3A-DFB6-35E3-8D6FAE9452AE}" dt="2021-11-04T16:41:07.652" v="21"/>
        <pc:sldMkLst>
          <pc:docMk/>
          <pc:sldMk cId="638360608" sldId="285"/>
        </pc:sldMkLst>
      </pc:sldChg>
      <pc:sldChg chg="ord">
        <pc:chgData name="Torey Battelle" userId="S::battelle@mines.edu::9d91e059-6dcf-4f0d-9656-a2627b1ed48b" providerId="AD" clId="Web-{4064DDE8-CF3A-DFB6-35E3-8D6FAE9452AE}" dt="2021-11-04T16:40:20.637" v="17"/>
        <pc:sldMkLst>
          <pc:docMk/>
          <pc:sldMk cId="4188738571" sldId="292"/>
        </pc:sldMkLst>
      </pc:sldChg>
      <pc:sldChg chg="modSp">
        <pc:chgData name="Torey Battelle" userId="S::battelle@mines.edu::9d91e059-6dcf-4f0d-9656-a2627b1ed48b" providerId="AD" clId="Web-{4064DDE8-CF3A-DFB6-35E3-8D6FAE9452AE}" dt="2021-11-04T16:17:17.104" v="11" actId="20577"/>
        <pc:sldMkLst>
          <pc:docMk/>
          <pc:sldMk cId="2469549972" sldId="293"/>
        </pc:sldMkLst>
        <pc:spChg chg="mod">
          <ac:chgData name="Torey Battelle" userId="S::battelle@mines.edu::9d91e059-6dcf-4f0d-9656-a2627b1ed48b" providerId="AD" clId="Web-{4064DDE8-CF3A-DFB6-35E3-8D6FAE9452AE}" dt="2021-11-04T16:17:17.104" v="11" actId="20577"/>
          <ac:spMkLst>
            <pc:docMk/>
            <pc:sldMk cId="2469549972" sldId="293"/>
            <ac:spMk id="3" creationId="{00000000-0000-0000-0000-000000000000}"/>
          </ac:spMkLst>
        </pc:spChg>
      </pc:sldChg>
      <pc:sldChg chg="modSp ord">
        <pc:chgData name="Torey Battelle" userId="S::battelle@mines.edu::9d91e059-6dcf-4f0d-9656-a2627b1ed48b" providerId="AD" clId="Web-{4064DDE8-CF3A-DFB6-35E3-8D6FAE9452AE}" dt="2021-11-04T16:41:00.152" v="20"/>
        <pc:sldMkLst>
          <pc:docMk/>
          <pc:sldMk cId="2956697388" sldId="295"/>
        </pc:sldMkLst>
        <pc:spChg chg="mod">
          <ac:chgData name="Torey Battelle" userId="S::battelle@mines.edu::9d91e059-6dcf-4f0d-9656-a2627b1ed48b" providerId="AD" clId="Web-{4064DDE8-CF3A-DFB6-35E3-8D6FAE9452AE}" dt="2021-11-04T14:57:01.799" v="4" actId="20577"/>
          <ac:spMkLst>
            <pc:docMk/>
            <pc:sldMk cId="2956697388" sldId="295"/>
            <ac:spMk id="3" creationId="{5383B461-36AB-4D54-8880-E1E15094C12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4DD5C9C-88A3-CA43-B162-DCC4E1E4BE7D}" type="datetimeFigureOut">
              <a:rPr lang="en-US" smtClean="0"/>
              <a:t>11/19/2021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B5FE5E8-0999-F94A-9937-3F8545B10484}" type="slidenum">
              <a:rPr lang="en-US" smtClean="0"/>
              <a:t>‹#›</a:t>
            </a:fld>
            <a:endParaRPr lang="en-US"/>
          </a:p>
        </p:txBody>
      </p:sp>
    </p:spTree>
    <p:extLst>
      <p:ext uri="{BB962C8B-B14F-4D97-AF65-F5344CB8AC3E}">
        <p14:creationId xmlns:p14="http://schemas.microsoft.com/office/powerpoint/2010/main" val="173891032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6" name="Picture 15"/>
          <p:cNvPicPr>
            <a:picLocks noChangeAspect="1"/>
          </p:cNvPicPr>
          <p:nvPr userDrawn="1"/>
        </p:nvPicPr>
        <p:blipFill>
          <a:blip r:embed="rId2" cstate="screen">
            <a:alphaModFix amt="25000"/>
            <a:extLst>
              <a:ext uri="{28A0092B-C50C-407E-A947-70E740481C1C}">
                <a14:useLocalDpi xmlns:a14="http://schemas.microsoft.com/office/drawing/2010/main"/>
              </a:ext>
            </a:extLst>
          </a:blip>
          <a:stretch>
            <a:fillRect/>
          </a:stretch>
        </p:blipFill>
        <p:spPr>
          <a:xfrm>
            <a:off x="1835085" y="170978"/>
            <a:ext cx="10356915" cy="5825765"/>
          </a:xfrm>
          <a:prstGeom prst="rect">
            <a:avLst/>
          </a:prstGeom>
        </p:spPr>
      </p:pic>
      <p:sp>
        <p:nvSpPr>
          <p:cNvPr id="4" name="Date Placeholder 3"/>
          <p:cNvSpPr>
            <a:spLocks noGrp="1"/>
          </p:cNvSpPr>
          <p:nvPr>
            <p:ph type="dt" sz="half" idx="10"/>
          </p:nvPr>
        </p:nvSpPr>
        <p:spPr>
          <a:xfrm>
            <a:off x="838200" y="6356352"/>
            <a:ext cx="2743200" cy="365125"/>
          </a:xfrm>
          <a:prstGeom prst="rect">
            <a:avLst/>
          </a:prstGeom>
        </p:spPr>
        <p:txBody>
          <a:bodyPr/>
          <a:lstStyle/>
          <a:p>
            <a:fld id="{8923E60E-3077-9A4D-B784-FBCD6B1A2E3F}" type="datetimeFigureOut">
              <a:rPr lang="en-US" smtClean="0"/>
              <a:t>11/19/2021</a:t>
            </a:fld>
            <a:endParaRPr lang="en-US"/>
          </a:p>
        </p:txBody>
      </p:sp>
      <p:sp>
        <p:nvSpPr>
          <p:cNvPr id="21" name="Rectangle 20">
            <a:extLst>
              <a:ext uri="{FF2B5EF4-FFF2-40B4-BE49-F238E27FC236}">
                <a16:creationId xmlns:a16="http://schemas.microsoft.com/office/drawing/2014/main" id="{2DF55106-BA85-A046-A450-43480962F8F7}"/>
              </a:ext>
            </a:extLst>
          </p:cNvPr>
          <p:cNvSpPr/>
          <p:nvPr userDrawn="1"/>
        </p:nvSpPr>
        <p:spPr>
          <a:xfrm>
            <a:off x="-34047" y="0"/>
            <a:ext cx="12260094" cy="6265544"/>
          </a:xfrm>
          <a:prstGeom prst="rect">
            <a:avLst/>
          </a:prstGeom>
          <a:solidFill>
            <a:srgbClr val="2131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FAA3E255-DCE9-1E4B-905B-DD6A887BD484}" type="slidenum">
              <a:rPr lang="en-US" smtClean="0"/>
              <a:t>‹#›</a:t>
            </a:fld>
            <a:endParaRPr lang="en-US"/>
          </a:p>
        </p:txBody>
      </p:sp>
      <p:cxnSp>
        <p:nvCxnSpPr>
          <p:cNvPr id="14" name="Straight Connector 13"/>
          <p:cNvCxnSpPr/>
          <p:nvPr userDrawn="1"/>
        </p:nvCxnSpPr>
        <p:spPr>
          <a:xfrm>
            <a:off x="520878" y="3287006"/>
            <a:ext cx="911199" cy="0"/>
          </a:xfrm>
          <a:prstGeom prst="line">
            <a:avLst/>
          </a:prstGeom>
          <a:ln w="28575">
            <a:solidFill>
              <a:srgbClr val="D2492A"/>
            </a:solidFill>
          </a:ln>
          <a:effectLst/>
        </p:spPr>
        <p:style>
          <a:lnRef idx="2">
            <a:schemeClr val="accent1"/>
          </a:lnRef>
          <a:fillRef idx="0">
            <a:schemeClr val="accent1"/>
          </a:fillRef>
          <a:effectRef idx="1">
            <a:schemeClr val="accent1"/>
          </a:effectRef>
          <a:fontRef idx="minor">
            <a:schemeClr val="tx1"/>
          </a:fontRef>
        </p:style>
      </p:cxnSp>
      <p:pic>
        <p:nvPicPr>
          <p:cNvPr id="22" name="Picture 21">
            <a:extLst>
              <a:ext uri="{FF2B5EF4-FFF2-40B4-BE49-F238E27FC236}">
                <a16:creationId xmlns:a16="http://schemas.microsoft.com/office/drawing/2014/main" id="{08E7ABF0-DEE6-F34C-98A7-7FC5808DF58A}"/>
              </a:ext>
            </a:extLst>
          </p:cNvPr>
          <p:cNvPicPr/>
          <p:nvPr userDrawn="1"/>
        </p:nvPicPr>
        <p:blipFill>
          <a:blip r:embed="rId3"/>
          <a:stretch>
            <a:fillRect/>
          </a:stretch>
        </p:blipFill>
        <p:spPr bwMode="auto">
          <a:xfrm>
            <a:off x="381000" y="6373243"/>
            <a:ext cx="3200400" cy="364310"/>
          </a:xfrm>
          <a:prstGeom prst="rect">
            <a:avLst/>
          </a:prstGeom>
          <a:noFill/>
          <a:ln>
            <a:noFill/>
          </a:ln>
          <a:extLst>
            <a:ext uri="{53640926-AAD7-44D8-BBD7-CCE9431645EC}">
              <a14:shadowObscured xmlns:a14="http://schemas.microsoft.com/office/drawing/2010/main"/>
            </a:ext>
          </a:extLst>
        </p:spPr>
      </p:pic>
      <p:sp>
        <p:nvSpPr>
          <p:cNvPr id="23" name="TextBox 22">
            <a:extLst>
              <a:ext uri="{FF2B5EF4-FFF2-40B4-BE49-F238E27FC236}">
                <a16:creationId xmlns:a16="http://schemas.microsoft.com/office/drawing/2014/main" id="{78B3FD82-CB41-C84B-B706-06F09C4B7CF1}"/>
              </a:ext>
            </a:extLst>
          </p:cNvPr>
          <p:cNvSpPr txBox="1"/>
          <p:nvPr userDrawn="1"/>
        </p:nvSpPr>
        <p:spPr>
          <a:xfrm>
            <a:off x="7478040" y="6407925"/>
            <a:ext cx="4489537" cy="369332"/>
          </a:xfrm>
          <a:prstGeom prst="rect">
            <a:avLst/>
          </a:prstGeom>
          <a:noFill/>
        </p:spPr>
        <p:txBody>
          <a:bodyPr wrap="square" rtlCol="0">
            <a:spAutoFit/>
          </a:bodyPr>
          <a:lstStyle/>
          <a:p>
            <a:pPr algn="r"/>
            <a:r>
              <a:rPr lang="en-US" sz="1800" b="1" i="0">
                <a:solidFill>
                  <a:srgbClr val="21314D"/>
                </a:solidFill>
                <a:latin typeface="Gotham" charset="0"/>
                <a:ea typeface="Gotham" charset="0"/>
                <a:cs typeface="Gotham" charset="0"/>
              </a:rPr>
              <a:t>MINES</a:t>
            </a:r>
            <a:r>
              <a:rPr lang="en-US" sz="1800" b="1" i="0">
                <a:solidFill>
                  <a:srgbClr val="D2492A"/>
                </a:solidFill>
                <a:latin typeface="Gotham" charset="0"/>
                <a:ea typeface="Gotham" charset="0"/>
                <a:cs typeface="Gotham" charset="0"/>
              </a:rPr>
              <a:t>.</a:t>
            </a:r>
            <a:r>
              <a:rPr lang="en-US" sz="1800" b="0" i="0">
                <a:solidFill>
                  <a:srgbClr val="92A2BD"/>
                </a:solidFill>
                <a:latin typeface="Gotham Book" charset="0"/>
                <a:ea typeface="Gotham Book" charset="0"/>
                <a:cs typeface="Gotham Book" charset="0"/>
              </a:rPr>
              <a:t>EDU</a:t>
            </a:r>
          </a:p>
        </p:txBody>
      </p:sp>
      <p:sp>
        <p:nvSpPr>
          <p:cNvPr id="13" name="Subtitle 2"/>
          <p:cNvSpPr>
            <a:spLocks noGrp="1"/>
          </p:cNvSpPr>
          <p:nvPr>
            <p:ph type="subTitle" idx="1"/>
          </p:nvPr>
        </p:nvSpPr>
        <p:spPr>
          <a:xfrm>
            <a:off x="395371" y="3737295"/>
            <a:ext cx="9144000" cy="1655762"/>
          </a:xfrm>
        </p:spPr>
        <p:txBody>
          <a:bodyPr/>
          <a:lstStyle>
            <a:lvl1pPr marL="0" indent="0">
              <a:buNone/>
              <a:defRPr b="0" i="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algn="l"/>
            <a:r>
              <a:rPr lang="en-US">
                <a:solidFill>
                  <a:schemeClr val="bg1"/>
                </a:solidFill>
              </a:rPr>
              <a:t>Subhead, name or date goes here</a:t>
            </a:r>
          </a:p>
        </p:txBody>
      </p:sp>
      <p:pic>
        <p:nvPicPr>
          <p:cNvPr id="24" name="Picture 23">
            <a:extLst>
              <a:ext uri="{FF2B5EF4-FFF2-40B4-BE49-F238E27FC236}">
                <a16:creationId xmlns:a16="http://schemas.microsoft.com/office/drawing/2014/main" id="{F3429AB2-51CA-D34A-933D-348196C30A2C}"/>
              </a:ext>
            </a:extLst>
          </p:cNvPr>
          <p:cNvPicPr>
            <a:picLocks noChangeAspect="1"/>
          </p:cNvPicPr>
          <p:nvPr userDrawn="1"/>
        </p:nvPicPr>
        <p:blipFill>
          <a:blip r:embed="rId2" cstate="screen">
            <a:alphaModFix amt="25000"/>
            <a:extLst>
              <a:ext uri="{28A0092B-C50C-407E-A947-70E740481C1C}">
                <a14:useLocalDpi xmlns:a14="http://schemas.microsoft.com/office/drawing/2010/main"/>
              </a:ext>
            </a:extLst>
          </a:blip>
          <a:stretch>
            <a:fillRect/>
          </a:stretch>
        </p:blipFill>
        <p:spPr>
          <a:xfrm>
            <a:off x="1835085" y="170976"/>
            <a:ext cx="10356915" cy="5825765"/>
          </a:xfrm>
          <a:prstGeom prst="rect">
            <a:avLst/>
          </a:prstGeom>
        </p:spPr>
      </p:pic>
      <p:sp>
        <p:nvSpPr>
          <p:cNvPr id="12" name="Title 1"/>
          <p:cNvSpPr>
            <a:spLocks noGrp="1"/>
          </p:cNvSpPr>
          <p:nvPr>
            <p:ph type="ctrTitle"/>
          </p:nvPr>
        </p:nvSpPr>
        <p:spPr>
          <a:xfrm>
            <a:off x="395371" y="2243579"/>
            <a:ext cx="10803672" cy="719056"/>
          </a:xfrm>
        </p:spPr>
        <p:txBody>
          <a:bodyPr>
            <a:normAutofit/>
          </a:bodyPr>
          <a:lstStyle>
            <a:lvl1pPr>
              <a:defRPr b="1" i="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algn="l"/>
            <a:r>
              <a:rPr lang="en-US" sz="5400">
                <a:solidFill>
                  <a:schemeClr val="bg1"/>
                </a:solidFill>
              </a:rPr>
              <a:t>Presentation Title Goes Here</a:t>
            </a:r>
          </a:p>
        </p:txBody>
      </p:sp>
    </p:spTree>
    <p:extLst>
      <p:ext uri="{BB962C8B-B14F-4D97-AF65-F5344CB8AC3E}">
        <p14:creationId xmlns:p14="http://schemas.microsoft.com/office/powerpoint/2010/main" val="608327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rgbClr val="21314D"/>
                </a:solidFill>
              </a:defRPr>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8923E60E-3077-9A4D-B784-FBCD6B1A2E3F}" type="datetimeFigureOut">
              <a:rPr lang="en-US" smtClean="0"/>
              <a:t>11/19/2021</a:t>
            </a:fld>
            <a:endParaRPr lang="en-US"/>
          </a:p>
        </p:txBody>
      </p:sp>
      <p:sp>
        <p:nvSpPr>
          <p:cNvPr id="6" name="Footer Placeholder 5"/>
          <p:cNvSpPr>
            <a:spLocks noGrp="1"/>
          </p:cNvSpPr>
          <p:nvPr>
            <p:ph type="ftr" sz="quarter" idx="11"/>
          </p:nvPr>
        </p:nvSpPr>
        <p:spPr>
          <a:xfrm>
            <a:off x="4038600" y="6356352"/>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2"/>
            <a:ext cx="2743200" cy="365125"/>
          </a:xfrm>
          <a:prstGeom prst="rect">
            <a:avLst/>
          </a:prstGeom>
        </p:spPr>
        <p:txBody>
          <a:bodyPr/>
          <a:lstStyle/>
          <a:p>
            <a:fld id="{FAA3E255-DCE9-1E4B-905B-DD6A887BD484}" type="slidenum">
              <a:rPr lang="en-US" smtClean="0"/>
              <a:t>‹#›</a:t>
            </a:fld>
            <a:endParaRPr lang="en-US"/>
          </a:p>
        </p:txBody>
      </p:sp>
      <p:sp>
        <p:nvSpPr>
          <p:cNvPr id="9" name="Rectangle 8"/>
          <p:cNvSpPr/>
          <p:nvPr userDrawn="1"/>
        </p:nvSpPr>
        <p:spPr>
          <a:xfrm>
            <a:off x="-9728" y="6265545"/>
            <a:ext cx="12201728" cy="592455"/>
          </a:xfrm>
          <a:prstGeom prst="rect">
            <a:avLst/>
          </a:prstGeom>
          <a:solidFill>
            <a:srgbClr val="2131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TextBox 10">
            <a:extLst>
              <a:ext uri="{FF2B5EF4-FFF2-40B4-BE49-F238E27FC236}">
                <a16:creationId xmlns:a16="http://schemas.microsoft.com/office/drawing/2014/main" id="{8D816478-27A8-5948-917C-6E6357F4BB0B}"/>
              </a:ext>
            </a:extLst>
          </p:cNvPr>
          <p:cNvSpPr txBox="1"/>
          <p:nvPr userDrawn="1"/>
        </p:nvSpPr>
        <p:spPr>
          <a:xfrm>
            <a:off x="7478040" y="6398498"/>
            <a:ext cx="4489537" cy="369332"/>
          </a:xfrm>
          <a:prstGeom prst="rect">
            <a:avLst/>
          </a:prstGeom>
          <a:noFill/>
        </p:spPr>
        <p:txBody>
          <a:bodyPr wrap="square" rtlCol="0">
            <a:spAutoFit/>
          </a:bodyPr>
          <a:lstStyle/>
          <a:p>
            <a:pPr algn="r"/>
            <a:r>
              <a:rPr lang="en-US" sz="1800" b="1" i="0">
                <a:solidFill>
                  <a:schemeClr val="bg1"/>
                </a:solidFill>
                <a:latin typeface="Gotham" charset="0"/>
                <a:ea typeface="Gotham" charset="0"/>
                <a:cs typeface="Gotham" charset="0"/>
              </a:rPr>
              <a:t>MINES</a:t>
            </a:r>
            <a:r>
              <a:rPr lang="en-US" sz="1800" b="1" i="0">
                <a:solidFill>
                  <a:srgbClr val="D2492A"/>
                </a:solidFill>
                <a:latin typeface="Gotham" charset="0"/>
                <a:ea typeface="Gotham" charset="0"/>
                <a:cs typeface="Gotham" charset="0"/>
              </a:rPr>
              <a:t>.</a:t>
            </a:r>
            <a:r>
              <a:rPr lang="en-US" sz="1800" b="0" i="0">
                <a:solidFill>
                  <a:srgbClr val="92A2BD"/>
                </a:solidFill>
                <a:latin typeface="Gotham Book" charset="0"/>
                <a:ea typeface="Gotham Book" charset="0"/>
                <a:cs typeface="Gotham Book" charset="0"/>
              </a:rPr>
              <a:t>EDU</a:t>
            </a:r>
          </a:p>
        </p:txBody>
      </p:sp>
      <p:pic>
        <p:nvPicPr>
          <p:cNvPr id="14" name="Picture 13">
            <a:extLst>
              <a:ext uri="{FF2B5EF4-FFF2-40B4-BE49-F238E27FC236}">
                <a16:creationId xmlns:a16="http://schemas.microsoft.com/office/drawing/2014/main" id="{E530F95D-C0F7-B448-B59E-D27295E0C7A5}"/>
              </a:ext>
            </a:extLst>
          </p:cNvPr>
          <p:cNvPicPr/>
          <p:nvPr userDrawn="1"/>
        </p:nvPicPr>
        <p:blipFill>
          <a:blip r:embed="rId2"/>
          <a:stretch>
            <a:fillRect/>
          </a:stretch>
        </p:blipFill>
        <p:spPr bwMode="auto">
          <a:xfrm>
            <a:off x="381003" y="6381481"/>
            <a:ext cx="3200395" cy="36431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581501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userDrawn="1"/>
        </p:nvSpPr>
        <p:spPr>
          <a:xfrm>
            <a:off x="-10048" y="-10049"/>
            <a:ext cx="5183189" cy="6943412"/>
          </a:xfrm>
          <a:prstGeom prst="rect">
            <a:avLst/>
          </a:prstGeom>
          <a:solidFill>
            <a:srgbClr val="2131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450058" y="472281"/>
            <a:ext cx="3932237" cy="1600200"/>
          </a:xfrm>
        </p:spPr>
        <p:txBody>
          <a:bodyPr anchor="b">
            <a:normAutofit/>
          </a:bodyPr>
          <a:lstStyle>
            <a:lvl1pPr>
              <a:defRPr sz="4400">
                <a:solidFill>
                  <a:schemeClr val="bg1"/>
                </a:solidFill>
              </a:defRPr>
            </a:lvl1pPr>
          </a:lstStyle>
          <a:p>
            <a:r>
              <a:rPr lang="en-US"/>
              <a:t>Copy goes here</a:t>
            </a:r>
          </a:p>
        </p:txBody>
      </p:sp>
      <p:sp>
        <p:nvSpPr>
          <p:cNvPr id="3" name="Picture Placeholder 2"/>
          <p:cNvSpPr>
            <a:spLocks noGrp="1"/>
          </p:cNvSpPr>
          <p:nvPr>
            <p:ph type="pic" idx="1"/>
          </p:nvPr>
        </p:nvSpPr>
        <p:spPr>
          <a:xfrm>
            <a:off x="5183189" y="2"/>
            <a:ext cx="7008812" cy="6857999"/>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p:cNvSpPr>
            <a:spLocks noGrp="1"/>
          </p:cNvSpPr>
          <p:nvPr>
            <p:ph type="body" sz="half" idx="2" hasCustomPrompt="1"/>
          </p:nvPr>
        </p:nvSpPr>
        <p:spPr>
          <a:xfrm>
            <a:off x="450058" y="2072481"/>
            <a:ext cx="3932237" cy="3811588"/>
          </a:xfrm>
        </p:spPr>
        <p:txBody>
          <a:bodyPr>
            <a:normAutofit/>
          </a:bodyPr>
          <a:lstStyle>
            <a:lvl1pPr marL="457189" indent="-457189">
              <a:buFont typeface="Arial" charset="0"/>
              <a:buChar char="•"/>
              <a:defRPr sz="2800">
                <a:solidFill>
                  <a:schemeClr val="bg1"/>
                </a:solidFill>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Supporting text goes here</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8923E60E-3077-9A4D-B784-FBCD6B1A2E3F}" type="datetimeFigureOut">
              <a:rPr lang="en-US" smtClean="0"/>
              <a:t>11/19/2021</a:t>
            </a:fld>
            <a:endParaRPr lang="en-US"/>
          </a:p>
        </p:txBody>
      </p:sp>
      <p:sp>
        <p:nvSpPr>
          <p:cNvPr id="6" name="Footer Placeholder 5"/>
          <p:cNvSpPr>
            <a:spLocks noGrp="1"/>
          </p:cNvSpPr>
          <p:nvPr>
            <p:ph type="ftr" sz="quarter" idx="11"/>
          </p:nvPr>
        </p:nvSpPr>
        <p:spPr>
          <a:xfrm>
            <a:off x="4038600" y="6356352"/>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2"/>
            <a:ext cx="2743200" cy="365125"/>
          </a:xfrm>
          <a:prstGeom prst="rect">
            <a:avLst/>
          </a:prstGeom>
        </p:spPr>
        <p:txBody>
          <a:bodyPr/>
          <a:lstStyle/>
          <a:p>
            <a:fld id="{FAA3E255-DCE9-1E4B-905B-DD6A887BD484}" type="slidenum">
              <a:rPr lang="en-US" smtClean="0"/>
              <a:t>‹#›</a:t>
            </a:fld>
            <a:endParaRPr lang="en-US"/>
          </a:p>
        </p:txBody>
      </p:sp>
      <p:pic>
        <p:nvPicPr>
          <p:cNvPr id="12" name="Picture 11">
            <a:extLst>
              <a:ext uri="{FF2B5EF4-FFF2-40B4-BE49-F238E27FC236}">
                <a16:creationId xmlns:a16="http://schemas.microsoft.com/office/drawing/2014/main" id="{E01F5E0A-84A7-2F4C-A9C5-069A0CC392D2}"/>
              </a:ext>
            </a:extLst>
          </p:cNvPr>
          <p:cNvPicPr/>
          <p:nvPr userDrawn="1"/>
        </p:nvPicPr>
        <p:blipFill>
          <a:blip r:embed="rId2"/>
          <a:stretch>
            <a:fillRect/>
          </a:stretch>
        </p:blipFill>
        <p:spPr bwMode="auto">
          <a:xfrm>
            <a:off x="381003" y="6381481"/>
            <a:ext cx="3200395" cy="36431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8851661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1314D"/>
                </a:solidFill>
              </a:defRPr>
            </a:lvl1p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8923E60E-3077-9A4D-B784-FBCD6B1A2E3F}" type="datetimeFigureOut">
              <a:rPr lang="en-US" smtClean="0"/>
              <a:t>11/19/2021</a:t>
            </a:fld>
            <a:endParaRPr lang="en-US"/>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FAA3E255-DCE9-1E4B-905B-DD6A887BD484}" type="slidenum">
              <a:rPr lang="en-US" smtClean="0"/>
              <a:t>‹#›</a:t>
            </a:fld>
            <a:endParaRPr lang="en-US"/>
          </a:p>
        </p:txBody>
      </p:sp>
      <p:sp>
        <p:nvSpPr>
          <p:cNvPr id="7" name="Rectangle 6"/>
          <p:cNvSpPr/>
          <p:nvPr userDrawn="1"/>
        </p:nvSpPr>
        <p:spPr>
          <a:xfrm>
            <a:off x="-10048" y="6265545"/>
            <a:ext cx="12202048" cy="601701"/>
          </a:xfrm>
          <a:prstGeom prst="rect">
            <a:avLst/>
          </a:prstGeom>
          <a:solidFill>
            <a:srgbClr val="2131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extBox 11">
            <a:extLst>
              <a:ext uri="{FF2B5EF4-FFF2-40B4-BE49-F238E27FC236}">
                <a16:creationId xmlns:a16="http://schemas.microsoft.com/office/drawing/2014/main" id="{6C529638-9519-5646-BC6C-4C995584BC00}"/>
              </a:ext>
            </a:extLst>
          </p:cNvPr>
          <p:cNvSpPr txBox="1"/>
          <p:nvPr userDrawn="1"/>
        </p:nvSpPr>
        <p:spPr>
          <a:xfrm>
            <a:off x="7478040" y="6398498"/>
            <a:ext cx="4489537" cy="369332"/>
          </a:xfrm>
          <a:prstGeom prst="rect">
            <a:avLst/>
          </a:prstGeom>
          <a:noFill/>
        </p:spPr>
        <p:txBody>
          <a:bodyPr wrap="square" rtlCol="0">
            <a:spAutoFit/>
          </a:bodyPr>
          <a:lstStyle/>
          <a:p>
            <a:pPr algn="r"/>
            <a:r>
              <a:rPr lang="en-US" sz="1800" b="1" i="0">
                <a:solidFill>
                  <a:schemeClr val="bg1"/>
                </a:solidFill>
                <a:latin typeface="Gotham" charset="0"/>
                <a:ea typeface="Gotham" charset="0"/>
                <a:cs typeface="Gotham" charset="0"/>
              </a:rPr>
              <a:t>MINES</a:t>
            </a:r>
            <a:r>
              <a:rPr lang="en-US" sz="1800" b="1" i="0">
                <a:solidFill>
                  <a:srgbClr val="D2492A"/>
                </a:solidFill>
                <a:latin typeface="Gotham" charset="0"/>
                <a:ea typeface="Gotham" charset="0"/>
                <a:cs typeface="Gotham" charset="0"/>
              </a:rPr>
              <a:t>.</a:t>
            </a:r>
            <a:r>
              <a:rPr lang="en-US" sz="1800" b="0" i="0">
                <a:solidFill>
                  <a:srgbClr val="92A2BD"/>
                </a:solidFill>
                <a:latin typeface="Gotham Book" charset="0"/>
                <a:ea typeface="Gotham Book" charset="0"/>
                <a:cs typeface="Gotham Book" charset="0"/>
              </a:rPr>
              <a:t>EDU</a:t>
            </a:r>
          </a:p>
        </p:txBody>
      </p:sp>
      <p:pic>
        <p:nvPicPr>
          <p:cNvPr id="13" name="Picture 12">
            <a:extLst>
              <a:ext uri="{FF2B5EF4-FFF2-40B4-BE49-F238E27FC236}">
                <a16:creationId xmlns:a16="http://schemas.microsoft.com/office/drawing/2014/main" id="{02467B4F-5A8F-3845-8B30-98B83A0003A1}"/>
              </a:ext>
            </a:extLst>
          </p:cNvPr>
          <p:cNvPicPr/>
          <p:nvPr userDrawn="1"/>
        </p:nvPicPr>
        <p:blipFill>
          <a:blip r:embed="rId2"/>
          <a:stretch>
            <a:fillRect/>
          </a:stretch>
        </p:blipFill>
        <p:spPr bwMode="auto">
          <a:xfrm>
            <a:off x="381003" y="6381481"/>
            <a:ext cx="3200395" cy="36431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367638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lvl1pPr>
              <a:defRPr>
                <a:solidFill>
                  <a:srgbClr val="21314D"/>
                </a:solidFill>
              </a:defRPr>
            </a:lvl1pPr>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8923E60E-3077-9A4D-B784-FBCD6B1A2E3F}" type="datetimeFigureOut">
              <a:rPr lang="en-US" smtClean="0"/>
              <a:t>11/19/2021</a:t>
            </a:fld>
            <a:endParaRPr lang="en-US"/>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FAA3E255-DCE9-1E4B-905B-DD6A887BD484}" type="slidenum">
              <a:rPr lang="en-US" smtClean="0"/>
              <a:t>‹#›</a:t>
            </a:fld>
            <a:endParaRPr lang="en-US"/>
          </a:p>
        </p:txBody>
      </p:sp>
      <p:sp>
        <p:nvSpPr>
          <p:cNvPr id="7" name="Rectangle 6"/>
          <p:cNvSpPr/>
          <p:nvPr userDrawn="1"/>
        </p:nvSpPr>
        <p:spPr>
          <a:xfrm>
            <a:off x="-10048" y="6265545"/>
            <a:ext cx="12202048" cy="601701"/>
          </a:xfrm>
          <a:prstGeom prst="rect">
            <a:avLst/>
          </a:prstGeom>
          <a:solidFill>
            <a:srgbClr val="2131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extBox 11">
            <a:extLst>
              <a:ext uri="{FF2B5EF4-FFF2-40B4-BE49-F238E27FC236}">
                <a16:creationId xmlns:a16="http://schemas.microsoft.com/office/drawing/2014/main" id="{1C06899B-D311-B446-8DBB-7D61E82846C1}"/>
              </a:ext>
            </a:extLst>
          </p:cNvPr>
          <p:cNvSpPr txBox="1"/>
          <p:nvPr userDrawn="1"/>
        </p:nvSpPr>
        <p:spPr>
          <a:xfrm>
            <a:off x="7478040" y="6398498"/>
            <a:ext cx="4489537" cy="369332"/>
          </a:xfrm>
          <a:prstGeom prst="rect">
            <a:avLst/>
          </a:prstGeom>
          <a:noFill/>
        </p:spPr>
        <p:txBody>
          <a:bodyPr wrap="square" rtlCol="0">
            <a:spAutoFit/>
          </a:bodyPr>
          <a:lstStyle/>
          <a:p>
            <a:pPr algn="r"/>
            <a:r>
              <a:rPr lang="en-US" sz="1800" b="1" i="0">
                <a:solidFill>
                  <a:schemeClr val="bg1"/>
                </a:solidFill>
                <a:latin typeface="Gotham" charset="0"/>
                <a:ea typeface="Gotham" charset="0"/>
                <a:cs typeface="Gotham" charset="0"/>
              </a:rPr>
              <a:t>MINES</a:t>
            </a:r>
            <a:r>
              <a:rPr lang="en-US" sz="1800" b="1" i="0">
                <a:solidFill>
                  <a:srgbClr val="D2492A"/>
                </a:solidFill>
                <a:latin typeface="Gotham" charset="0"/>
                <a:ea typeface="Gotham" charset="0"/>
                <a:cs typeface="Gotham" charset="0"/>
              </a:rPr>
              <a:t>.</a:t>
            </a:r>
            <a:r>
              <a:rPr lang="en-US" sz="1800" b="0" i="0">
                <a:solidFill>
                  <a:srgbClr val="92A2BD"/>
                </a:solidFill>
                <a:latin typeface="Gotham Book" charset="0"/>
                <a:ea typeface="Gotham Book" charset="0"/>
                <a:cs typeface="Gotham Book" charset="0"/>
              </a:rPr>
              <a:t>EDU</a:t>
            </a:r>
          </a:p>
        </p:txBody>
      </p:sp>
      <p:pic>
        <p:nvPicPr>
          <p:cNvPr id="13" name="Picture 12">
            <a:extLst>
              <a:ext uri="{FF2B5EF4-FFF2-40B4-BE49-F238E27FC236}">
                <a16:creationId xmlns:a16="http://schemas.microsoft.com/office/drawing/2014/main" id="{C4CB1FB3-2557-BB46-9386-C66D040E875F}"/>
              </a:ext>
            </a:extLst>
          </p:cNvPr>
          <p:cNvPicPr/>
          <p:nvPr userDrawn="1"/>
        </p:nvPicPr>
        <p:blipFill>
          <a:blip r:embed="rId2"/>
          <a:stretch>
            <a:fillRect/>
          </a:stretch>
        </p:blipFill>
        <p:spPr bwMode="auto">
          <a:xfrm>
            <a:off x="381003" y="6381481"/>
            <a:ext cx="3200395" cy="36431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381484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Rectangle 9"/>
          <p:cNvSpPr/>
          <p:nvPr userDrawn="1"/>
        </p:nvSpPr>
        <p:spPr>
          <a:xfrm>
            <a:off x="-9728" y="-9729"/>
            <a:ext cx="12201728" cy="6265545"/>
          </a:xfrm>
          <a:prstGeom prst="rect">
            <a:avLst/>
          </a:prstGeom>
          <a:solidFill>
            <a:srgbClr val="2131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1851" y="1709740"/>
            <a:ext cx="10515600" cy="2852737"/>
          </a:xfrm>
        </p:spPr>
        <p:txBody>
          <a:bodyPr anchor="b">
            <a:normAutofit/>
          </a:bodyPr>
          <a:lstStyle>
            <a:lvl1pPr>
              <a:defRPr sz="4400" b="1" i="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a:t>Section header goes here</a:t>
            </a:r>
          </a:p>
        </p:txBody>
      </p:sp>
      <p:sp>
        <p:nvSpPr>
          <p:cNvPr id="3" name="Text Placeholder 2"/>
          <p:cNvSpPr>
            <a:spLocks noGrp="1"/>
          </p:cNvSpPr>
          <p:nvPr>
            <p:ph type="body" idx="1" hasCustomPrompt="1"/>
          </p:nvPr>
        </p:nvSpPr>
        <p:spPr>
          <a:xfrm>
            <a:off x="831851" y="4589465"/>
            <a:ext cx="10515600" cy="1500187"/>
          </a:xfrm>
        </p:spPr>
        <p:txBody>
          <a:bodyPr/>
          <a:lstStyle>
            <a:lvl1pPr marL="0" indent="0">
              <a:buNone/>
              <a:defRPr sz="2400" b="0" i="0">
                <a:solidFill>
                  <a:srgbClr val="92A2BD"/>
                </a:solidFill>
                <a:latin typeface="Arial" panose="020B0604020202020204" pitchFamily="34" charset="0"/>
                <a:ea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Section subhead goes here</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8923E60E-3077-9A4D-B784-FBCD6B1A2E3F}" type="datetimeFigureOut">
              <a:rPr lang="en-US" smtClean="0"/>
              <a:t>11/19/2021</a:t>
            </a:fld>
            <a:endParaRPr lang="en-US"/>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FAA3E255-DCE9-1E4B-905B-DD6A887BD484}" type="slidenum">
              <a:rPr lang="en-US" smtClean="0"/>
              <a:t>‹#›</a:t>
            </a:fld>
            <a:endParaRPr lang="en-US"/>
          </a:p>
        </p:txBody>
      </p:sp>
      <p:pic>
        <p:nvPicPr>
          <p:cNvPr id="12" name="Picture 11">
            <a:extLst>
              <a:ext uri="{FF2B5EF4-FFF2-40B4-BE49-F238E27FC236}">
                <a16:creationId xmlns:a16="http://schemas.microsoft.com/office/drawing/2014/main" id="{4C2BC71D-0003-024E-9F29-71C949747F4A}"/>
              </a:ext>
            </a:extLst>
          </p:cNvPr>
          <p:cNvPicPr/>
          <p:nvPr userDrawn="1"/>
        </p:nvPicPr>
        <p:blipFill>
          <a:blip r:embed="rId2"/>
          <a:stretch>
            <a:fillRect/>
          </a:stretch>
        </p:blipFill>
        <p:spPr bwMode="auto">
          <a:xfrm>
            <a:off x="381000" y="6373243"/>
            <a:ext cx="3200400" cy="364310"/>
          </a:xfrm>
          <a:prstGeom prst="rect">
            <a:avLst/>
          </a:prstGeom>
          <a:noFill/>
          <a:ln>
            <a:noFill/>
          </a:ln>
          <a:extLst>
            <a:ext uri="{53640926-AAD7-44D8-BBD7-CCE9431645EC}">
              <a14:shadowObscured xmlns:a14="http://schemas.microsoft.com/office/drawing/2010/main"/>
            </a:ext>
          </a:extLst>
        </p:spPr>
      </p:pic>
      <p:sp>
        <p:nvSpPr>
          <p:cNvPr id="13" name="TextBox 12">
            <a:extLst>
              <a:ext uri="{FF2B5EF4-FFF2-40B4-BE49-F238E27FC236}">
                <a16:creationId xmlns:a16="http://schemas.microsoft.com/office/drawing/2014/main" id="{25715021-AF61-AF4F-9B48-1343FD8CB059}"/>
              </a:ext>
            </a:extLst>
          </p:cNvPr>
          <p:cNvSpPr txBox="1"/>
          <p:nvPr userDrawn="1"/>
        </p:nvSpPr>
        <p:spPr>
          <a:xfrm>
            <a:off x="7478040" y="6407925"/>
            <a:ext cx="4489537" cy="369332"/>
          </a:xfrm>
          <a:prstGeom prst="rect">
            <a:avLst/>
          </a:prstGeom>
          <a:noFill/>
        </p:spPr>
        <p:txBody>
          <a:bodyPr wrap="square" rtlCol="0">
            <a:spAutoFit/>
          </a:bodyPr>
          <a:lstStyle/>
          <a:p>
            <a:pPr algn="r"/>
            <a:r>
              <a:rPr lang="en-US" sz="1800" b="1" i="0">
                <a:solidFill>
                  <a:srgbClr val="21314D"/>
                </a:solidFill>
                <a:latin typeface="Gotham" charset="0"/>
                <a:ea typeface="Gotham" charset="0"/>
                <a:cs typeface="Gotham" charset="0"/>
              </a:rPr>
              <a:t>MINES</a:t>
            </a:r>
            <a:r>
              <a:rPr lang="en-US" sz="1800" b="1" i="0">
                <a:solidFill>
                  <a:srgbClr val="D2492A"/>
                </a:solidFill>
                <a:latin typeface="Gotham" charset="0"/>
                <a:ea typeface="Gotham" charset="0"/>
                <a:cs typeface="Gotham" charset="0"/>
              </a:rPr>
              <a:t>.</a:t>
            </a:r>
            <a:r>
              <a:rPr lang="en-US" sz="1800" b="0" i="0">
                <a:solidFill>
                  <a:srgbClr val="92A2BD"/>
                </a:solidFill>
                <a:latin typeface="Gotham Book" charset="0"/>
                <a:ea typeface="Gotham Book" charset="0"/>
                <a:cs typeface="Gotham Book" charset="0"/>
              </a:rPr>
              <a:t>EDU</a:t>
            </a:r>
          </a:p>
        </p:txBody>
      </p:sp>
    </p:spTree>
    <p:extLst>
      <p:ext uri="{BB962C8B-B14F-4D97-AF65-F5344CB8AC3E}">
        <p14:creationId xmlns:p14="http://schemas.microsoft.com/office/powerpoint/2010/main" val="1593687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1314D"/>
                </a:solidFill>
              </a:defRPr>
            </a:lvl1pPr>
          </a:lstStyle>
          <a:p>
            <a:r>
              <a:rPr lang="en-US"/>
              <a:t>Click to edit Master title style</a:t>
            </a:r>
          </a:p>
        </p:txBody>
      </p:sp>
      <p:sp>
        <p:nvSpPr>
          <p:cNvPr id="15" name="Rectangle 14"/>
          <p:cNvSpPr/>
          <p:nvPr userDrawn="1"/>
        </p:nvSpPr>
        <p:spPr>
          <a:xfrm>
            <a:off x="-9728" y="6265545"/>
            <a:ext cx="12201728" cy="601701"/>
          </a:xfrm>
          <a:prstGeom prst="rect">
            <a:avLst/>
          </a:prstGeom>
          <a:solidFill>
            <a:srgbClr val="2131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8923E60E-3077-9A4D-B784-FBCD6B1A2E3F}" type="datetimeFigureOut">
              <a:rPr lang="en-US" smtClean="0"/>
              <a:t>11/19/2021</a:t>
            </a:fld>
            <a:endParaRPr lang="en-US"/>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FAA3E255-DCE9-1E4B-905B-DD6A887BD484}" type="slidenum">
              <a:rPr lang="en-US" smtClean="0"/>
              <a:t>‹#›</a:t>
            </a:fld>
            <a:endParaRPr lang="en-US"/>
          </a:p>
        </p:txBody>
      </p:sp>
      <p:sp>
        <p:nvSpPr>
          <p:cNvPr id="14" name="TextBox 13"/>
          <p:cNvSpPr txBox="1"/>
          <p:nvPr userDrawn="1"/>
        </p:nvSpPr>
        <p:spPr>
          <a:xfrm>
            <a:off x="7478040" y="6398498"/>
            <a:ext cx="4489537" cy="369332"/>
          </a:xfrm>
          <a:prstGeom prst="rect">
            <a:avLst/>
          </a:prstGeom>
          <a:noFill/>
        </p:spPr>
        <p:txBody>
          <a:bodyPr wrap="square" rtlCol="0">
            <a:spAutoFit/>
          </a:bodyPr>
          <a:lstStyle/>
          <a:p>
            <a:pPr algn="r"/>
            <a:r>
              <a:rPr lang="en-US" sz="1800" b="1" i="0">
                <a:solidFill>
                  <a:schemeClr val="bg1"/>
                </a:solidFill>
                <a:latin typeface="Gotham" charset="0"/>
                <a:ea typeface="Gotham" charset="0"/>
                <a:cs typeface="Gotham" charset="0"/>
              </a:rPr>
              <a:t>MINES</a:t>
            </a:r>
            <a:r>
              <a:rPr lang="en-US" sz="1800" b="1" i="0">
                <a:solidFill>
                  <a:srgbClr val="D2492A"/>
                </a:solidFill>
                <a:latin typeface="Gotham" charset="0"/>
                <a:ea typeface="Gotham" charset="0"/>
                <a:cs typeface="Gotham" charset="0"/>
              </a:rPr>
              <a:t>.</a:t>
            </a:r>
            <a:r>
              <a:rPr lang="en-US" sz="1800" b="0" i="0">
                <a:solidFill>
                  <a:srgbClr val="92A2BD"/>
                </a:solidFill>
                <a:latin typeface="Gotham Book" charset="0"/>
                <a:ea typeface="Gotham Book" charset="0"/>
                <a:cs typeface="Gotham Book" charset="0"/>
              </a:rPr>
              <a:t>EDU</a:t>
            </a:r>
          </a:p>
        </p:txBody>
      </p:sp>
      <p:pic>
        <p:nvPicPr>
          <p:cNvPr id="10" name="Picture 9">
            <a:extLst>
              <a:ext uri="{FF2B5EF4-FFF2-40B4-BE49-F238E27FC236}">
                <a16:creationId xmlns:a16="http://schemas.microsoft.com/office/drawing/2014/main" id="{E3C7278D-9F84-1645-9C4A-4B5FD9D68954}"/>
              </a:ext>
            </a:extLst>
          </p:cNvPr>
          <p:cNvPicPr/>
          <p:nvPr userDrawn="1"/>
        </p:nvPicPr>
        <p:blipFill>
          <a:blip r:embed="rId2"/>
          <a:stretch>
            <a:fillRect/>
          </a:stretch>
        </p:blipFill>
        <p:spPr bwMode="auto">
          <a:xfrm>
            <a:off x="381003" y="6381481"/>
            <a:ext cx="3200395" cy="36431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136334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1314D"/>
                </a:solidFill>
              </a:defRPr>
            </a:lvl1p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8923E60E-3077-9A4D-B784-FBCD6B1A2E3F}" type="datetimeFigureOut">
              <a:rPr lang="en-US" smtClean="0"/>
              <a:t>11/19/2021</a:t>
            </a:fld>
            <a:endParaRPr lang="en-US"/>
          </a:p>
        </p:txBody>
      </p:sp>
      <p:sp>
        <p:nvSpPr>
          <p:cNvPr id="6" name="Footer Placeholder 5"/>
          <p:cNvSpPr>
            <a:spLocks noGrp="1"/>
          </p:cNvSpPr>
          <p:nvPr>
            <p:ph type="ftr" sz="quarter" idx="11"/>
          </p:nvPr>
        </p:nvSpPr>
        <p:spPr>
          <a:xfrm>
            <a:off x="4038600" y="6356352"/>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2"/>
            <a:ext cx="2743200" cy="365125"/>
          </a:xfrm>
          <a:prstGeom prst="rect">
            <a:avLst/>
          </a:prstGeom>
        </p:spPr>
        <p:txBody>
          <a:bodyPr/>
          <a:lstStyle/>
          <a:p>
            <a:fld id="{FAA3E255-DCE9-1E4B-905B-DD6A887BD484}" type="slidenum">
              <a:rPr lang="en-US" smtClean="0"/>
              <a:t>‹#›</a:t>
            </a:fld>
            <a:endParaRPr lang="en-US"/>
          </a:p>
        </p:txBody>
      </p:sp>
      <p:sp>
        <p:nvSpPr>
          <p:cNvPr id="8" name="Rectangle 7"/>
          <p:cNvSpPr/>
          <p:nvPr userDrawn="1"/>
        </p:nvSpPr>
        <p:spPr>
          <a:xfrm>
            <a:off x="-9728" y="6265545"/>
            <a:ext cx="12201728" cy="592455"/>
          </a:xfrm>
          <a:prstGeom prst="rect">
            <a:avLst/>
          </a:prstGeom>
          <a:solidFill>
            <a:srgbClr val="2131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TextBox 12">
            <a:extLst>
              <a:ext uri="{FF2B5EF4-FFF2-40B4-BE49-F238E27FC236}">
                <a16:creationId xmlns:a16="http://schemas.microsoft.com/office/drawing/2014/main" id="{3E729617-3EE6-934F-B272-92B6163ABCA3}"/>
              </a:ext>
            </a:extLst>
          </p:cNvPr>
          <p:cNvSpPr txBox="1"/>
          <p:nvPr userDrawn="1"/>
        </p:nvSpPr>
        <p:spPr>
          <a:xfrm>
            <a:off x="7478040" y="6398498"/>
            <a:ext cx="4489537" cy="369332"/>
          </a:xfrm>
          <a:prstGeom prst="rect">
            <a:avLst/>
          </a:prstGeom>
          <a:noFill/>
        </p:spPr>
        <p:txBody>
          <a:bodyPr wrap="square" rtlCol="0">
            <a:spAutoFit/>
          </a:bodyPr>
          <a:lstStyle/>
          <a:p>
            <a:pPr algn="r"/>
            <a:r>
              <a:rPr lang="en-US" sz="1800" b="1" i="0">
                <a:solidFill>
                  <a:schemeClr val="bg1"/>
                </a:solidFill>
                <a:latin typeface="Gotham" charset="0"/>
                <a:ea typeface="Gotham" charset="0"/>
                <a:cs typeface="Gotham" charset="0"/>
              </a:rPr>
              <a:t>MINES</a:t>
            </a:r>
            <a:r>
              <a:rPr lang="en-US" sz="1800" b="1" i="0">
                <a:solidFill>
                  <a:srgbClr val="D2492A"/>
                </a:solidFill>
                <a:latin typeface="Gotham" charset="0"/>
                <a:ea typeface="Gotham" charset="0"/>
                <a:cs typeface="Gotham" charset="0"/>
              </a:rPr>
              <a:t>.</a:t>
            </a:r>
            <a:r>
              <a:rPr lang="en-US" sz="1800" b="0" i="0">
                <a:solidFill>
                  <a:srgbClr val="92A2BD"/>
                </a:solidFill>
                <a:latin typeface="Gotham Book" charset="0"/>
                <a:ea typeface="Gotham Book" charset="0"/>
                <a:cs typeface="Gotham Book" charset="0"/>
              </a:rPr>
              <a:t>EDU</a:t>
            </a:r>
          </a:p>
        </p:txBody>
      </p:sp>
      <p:pic>
        <p:nvPicPr>
          <p:cNvPr id="14" name="Picture 13">
            <a:extLst>
              <a:ext uri="{FF2B5EF4-FFF2-40B4-BE49-F238E27FC236}">
                <a16:creationId xmlns:a16="http://schemas.microsoft.com/office/drawing/2014/main" id="{AA977242-14B3-B24E-8B0C-44E4362EFCBD}"/>
              </a:ext>
            </a:extLst>
          </p:cNvPr>
          <p:cNvPicPr/>
          <p:nvPr userDrawn="1"/>
        </p:nvPicPr>
        <p:blipFill>
          <a:blip r:embed="rId2"/>
          <a:stretch>
            <a:fillRect/>
          </a:stretch>
        </p:blipFill>
        <p:spPr bwMode="auto">
          <a:xfrm>
            <a:off x="381003" y="6381481"/>
            <a:ext cx="3200395" cy="36431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691851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lvl1pPr>
              <a:defRPr>
                <a:solidFill>
                  <a:srgbClr val="21314D"/>
                </a:solidFill>
              </a:defRPr>
            </a:lvl1p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2"/>
            <a:ext cx="2743200" cy="365125"/>
          </a:xfrm>
          <a:prstGeom prst="rect">
            <a:avLst/>
          </a:prstGeom>
        </p:spPr>
        <p:txBody>
          <a:bodyPr/>
          <a:lstStyle/>
          <a:p>
            <a:fld id="{8923E60E-3077-9A4D-B784-FBCD6B1A2E3F}" type="datetimeFigureOut">
              <a:rPr lang="en-US" smtClean="0"/>
              <a:t>11/19/2021</a:t>
            </a:fld>
            <a:endParaRPr lang="en-US"/>
          </a:p>
        </p:txBody>
      </p:sp>
      <p:sp>
        <p:nvSpPr>
          <p:cNvPr id="8" name="Footer Placeholder 7"/>
          <p:cNvSpPr>
            <a:spLocks noGrp="1"/>
          </p:cNvSpPr>
          <p:nvPr>
            <p:ph type="ftr" sz="quarter" idx="11"/>
          </p:nvPr>
        </p:nvSpPr>
        <p:spPr>
          <a:xfrm>
            <a:off x="4038600" y="6356352"/>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8610600" y="6356352"/>
            <a:ext cx="2743200" cy="365125"/>
          </a:xfrm>
          <a:prstGeom prst="rect">
            <a:avLst/>
          </a:prstGeom>
        </p:spPr>
        <p:txBody>
          <a:bodyPr/>
          <a:lstStyle/>
          <a:p>
            <a:fld id="{FAA3E255-DCE9-1E4B-905B-DD6A887BD484}" type="slidenum">
              <a:rPr lang="en-US" smtClean="0"/>
              <a:t>‹#›</a:t>
            </a:fld>
            <a:endParaRPr lang="en-US"/>
          </a:p>
        </p:txBody>
      </p:sp>
      <p:sp>
        <p:nvSpPr>
          <p:cNvPr id="10" name="Rectangle 9"/>
          <p:cNvSpPr/>
          <p:nvPr userDrawn="1"/>
        </p:nvSpPr>
        <p:spPr>
          <a:xfrm>
            <a:off x="-9728" y="6265545"/>
            <a:ext cx="12201728" cy="592455"/>
          </a:xfrm>
          <a:prstGeom prst="rect">
            <a:avLst/>
          </a:prstGeom>
          <a:solidFill>
            <a:srgbClr val="2131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 name="TextBox 14">
            <a:extLst>
              <a:ext uri="{FF2B5EF4-FFF2-40B4-BE49-F238E27FC236}">
                <a16:creationId xmlns:a16="http://schemas.microsoft.com/office/drawing/2014/main" id="{07053E08-80AB-B043-979E-87B7A1E7EB21}"/>
              </a:ext>
            </a:extLst>
          </p:cNvPr>
          <p:cNvSpPr txBox="1"/>
          <p:nvPr userDrawn="1"/>
        </p:nvSpPr>
        <p:spPr>
          <a:xfrm>
            <a:off x="7478040" y="6398498"/>
            <a:ext cx="4489537" cy="369332"/>
          </a:xfrm>
          <a:prstGeom prst="rect">
            <a:avLst/>
          </a:prstGeom>
          <a:noFill/>
        </p:spPr>
        <p:txBody>
          <a:bodyPr wrap="square" rtlCol="0">
            <a:spAutoFit/>
          </a:bodyPr>
          <a:lstStyle/>
          <a:p>
            <a:pPr algn="r"/>
            <a:r>
              <a:rPr lang="en-US" sz="1800" b="1" i="0">
                <a:solidFill>
                  <a:schemeClr val="bg1"/>
                </a:solidFill>
                <a:latin typeface="Gotham" charset="0"/>
                <a:ea typeface="Gotham" charset="0"/>
                <a:cs typeface="Gotham" charset="0"/>
              </a:rPr>
              <a:t>MINES</a:t>
            </a:r>
            <a:r>
              <a:rPr lang="en-US" sz="1800" b="1" i="0">
                <a:solidFill>
                  <a:srgbClr val="D2492A"/>
                </a:solidFill>
                <a:latin typeface="Gotham" charset="0"/>
                <a:ea typeface="Gotham" charset="0"/>
                <a:cs typeface="Gotham" charset="0"/>
              </a:rPr>
              <a:t>.</a:t>
            </a:r>
            <a:r>
              <a:rPr lang="en-US" sz="1800" b="0" i="0">
                <a:solidFill>
                  <a:srgbClr val="92A2BD"/>
                </a:solidFill>
                <a:latin typeface="Gotham Book" charset="0"/>
                <a:ea typeface="Gotham Book" charset="0"/>
                <a:cs typeface="Gotham Book" charset="0"/>
              </a:rPr>
              <a:t>EDU</a:t>
            </a:r>
          </a:p>
        </p:txBody>
      </p:sp>
      <p:pic>
        <p:nvPicPr>
          <p:cNvPr id="16" name="Picture 15">
            <a:extLst>
              <a:ext uri="{FF2B5EF4-FFF2-40B4-BE49-F238E27FC236}">
                <a16:creationId xmlns:a16="http://schemas.microsoft.com/office/drawing/2014/main" id="{32B57081-B141-9B4E-9482-F401745054EE}"/>
              </a:ext>
            </a:extLst>
          </p:cNvPr>
          <p:cNvPicPr/>
          <p:nvPr userDrawn="1"/>
        </p:nvPicPr>
        <p:blipFill>
          <a:blip r:embed="rId2"/>
          <a:stretch>
            <a:fillRect/>
          </a:stretch>
        </p:blipFill>
        <p:spPr bwMode="auto">
          <a:xfrm>
            <a:off x="381003" y="6381481"/>
            <a:ext cx="3200395" cy="36431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1879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1314D"/>
                </a:solidFill>
              </a:defRPr>
            </a:lvl1pPr>
          </a:lstStyle>
          <a:p>
            <a:r>
              <a:rPr lang="en-US"/>
              <a:t>Click to edit Master title style</a:t>
            </a:r>
          </a:p>
        </p:txBody>
      </p:sp>
      <p:sp>
        <p:nvSpPr>
          <p:cNvPr id="3" name="Date Placeholder 2"/>
          <p:cNvSpPr>
            <a:spLocks noGrp="1"/>
          </p:cNvSpPr>
          <p:nvPr>
            <p:ph type="dt" sz="half" idx="10"/>
          </p:nvPr>
        </p:nvSpPr>
        <p:spPr>
          <a:xfrm>
            <a:off x="838200" y="6356352"/>
            <a:ext cx="2743200" cy="365125"/>
          </a:xfrm>
          <a:prstGeom prst="rect">
            <a:avLst/>
          </a:prstGeom>
        </p:spPr>
        <p:txBody>
          <a:bodyPr/>
          <a:lstStyle/>
          <a:p>
            <a:fld id="{8923E60E-3077-9A4D-B784-FBCD6B1A2E3F}" type="datetimeFigureOut">
              <a:rPr lang="en-US" smtClean="0"/>
              <a:t>11/19/2021</a:t>
            </a:fld>
            <a:endParaRPr lang="en-US"/>
          </a:p>
        </p:txBody>
      </p:sp>
      <p:sp>
        <p:nvSpPr>
          <p:cNvPr id="4" name="Footer Placeholder 3"/>
          <p:cNvSpPr>
            <a:spLocks noGrp="1"/>
          </p:cNvSpPr>
          <p:nvPr>
            <p:ph type="ftr" sz="quarter" idx="11"/>
          </p:nvPr>
        </p:nvSpPr>
        <p:spPr>
          <a:xfrm>
            <a:off x="4038600" y="6356352"/>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610600" y="6356352"/>
            <a:ext cx="2743200" cy="365125"/>
          </a:xfrm>
          <a:prstGeom prst="rect">
            <a:avLst/>
          </a:prstGeom>
        </p:spPr>
        <p:txBody>
          <a:bodyPr/>
          <a:lstStyle/>
          <a:p>
            <a:fld id="{FAA3E255-DCE9-1E4B-905B-DD6A887BD484}" type="slidenum">
              <a:rPr lang="en-US" smtClean="0"/>
              <a:t>‹#›</a:t>
            </a:fld>
            <a:endParaRPr lang="en-US"/>
          </a:p>
        </p:txBody>
      </p:sp>
      <p:sp>
        <p:nvSpPr>
          <p:cNvPr id="6" name="Rectangle 5"/>
          <p:cNvSpPr/>
          <p:nvPr userDrawn="1"/>
        </p:nvSpPr>
        <p:spPr>
          <a:xfrm>
            <a:off x="-9728" y="6265545"/>
            <a:ext cx="12201728" cy="592455"/>
          </a:xfrm>
          <a:prstGeom prst="rect">
            <a:avLst/>
          </a:prstGeom>
          <a:solidFill>
            <a:srgbClr val="2131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TextBox 10">
            <a:extLst>
              <a:ext uri="{FF2B5EF4-FFF2-40B4-BE49-F238E27FC236}">
                <a16:creationId xmlns:a16="http://schemas.microsoft.com/office/drawing/2014/main" id="{6BA0EA07-1225-FE4C-917E-74A024F5E428}"/>
              </a:ext>
            </a:extLst>
          </p:cNvPr>
          <p:cNvSpPr txBox="1"/>
          <p:nvPr userDrawn="1"/>
        </p:nvSpPr>
        <p:spPr>
          <a:xfrm>
            <a:off x="7478040" y="6398498"/>
            <a:ext cx="4489537" cy="369332"/>
          </a:xfrm>
          <a:prstGeom prst="rect">
            <a:avLst/>
          </a:prstGeom>
          <a:noFill/>
        </p:spPr>
        <p:txBody>
          <a:bodyPr wrap="square" rtlCol="0">
            <a:spAutoFit/>
          </a:bodyPr>
          <a:lstStyle/>
          <a:p>
            <a:pPr algn="r"/>
            <a:r>
              <a:rPr lang="en-US" sz="1800" b="1" i="0">
                <a:solidFill>
                  <a:schemeClr val="bg1"/>
                </a:solidFill>
                <a:latin typeface="Gotham" charset="0"/>
                <a:ea typeface="Gotham" charset="0"/>
                <a:cs typeface="Gotham" charset="0"/>
              </a:rPr>
              <a:t>MINES</a:t>
            </a:r>
            <a:r>
              <a:rPr lang="en-US" sz="1800" b="1" i="0">
                <a:solidFill>
                  <a:srgbClr val="D2492A"/>
                </a:solidFill>
                <a:latin typeface="Gotham" charset="0"/>
                <a:ea typeface="Gotham" charset="0"/>
                <a:cs typeface="Gotham" charset="0"/>
              </a:rPr>
              <a:t>.</a:t>
            </a:r>
            <a:r>
              <a:rPr lang="en-US" sz="1800" b="0" i="0">
                <a:solidFill>
                  <a:srgbClr val="92A2BD"/>
                </a:solidFill>
                <a:latin typeface="Gotham Book" charset="0"/>
                <a:ea typeface="Gotham Book" charset="0"/>
                <a:cs typeface="Gotham Book" charset="0"/>
              </a:rPr>
              <a:t>EDU</a:t>
            </a:r>
          </a:p>
        </p:txBody>
      </p:sp>
      <p:pic>
        <p:nvPicPr>
          <p:cNvPr id="12" name="Picture 11">
            <a:extLst>
              <a:ext uri="{FF2B5EF4-FFF2-40B4-BE49-F238E27FC236}">
                <a16:creationId xmlns:a16="http://schemas.microsoft.com/office/drawing/2014/main" id="{43F1F743-16CE-3043-9E24-77715B0645DA}"/>
              </a:ext>
            </a:extLst>
          </p:cNvPr>
          <p:cNvPicPr/>
          <p:nvPr userDrawn="1"/>
        </p:nvPicPr>
        <p:blipFill>
          <a:blip r:embed="rId2"/>
          <a:stretch>
            <a:fillRect/>
          </a:stretch>
        </p:blipFill>
        <p:spPr bwMode="auto">
          <a:xfrm>
            <a:off x="381003" y="6381481"/>
            <a:ext cx="3200395" cy="36431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311590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2"/>
            <a:ext cx="2743200" cy="365125"/>
          </a:xfrm>
          <a:prstGeom prst="rect">
            <a:avLst/>
          </a:prstGeom>
        </p:spPr>
        <p:txBody>
          <a:bodyPr/>
          <a:lstStyle/>
          <a:p>
            <a:fld id="{8923E60E-3077-9A4D-B784-FBCD6B1A2E3F}" type="datetimeFigureOut">
              <a:rPr lang="en-US" smtClean="0"/>
              <a:t>11/19/2021</a:t>
            </a:fld>
            <a:endParaRPr lang="en-US"/>
          </a:p>
        </p:txBody>
      </p:sp>
      <p:sp>
        <p:nvSpPr>
          <p:cNvPr id="3" name="Footer Placeholder 2"/>
          <p:cNvSpPr>
            <a:spLocks noGrp="1"/>
          </p:cNvSpPr>
          <p:nvPr>
            <p:ph type="ftr" sz="quarter" idx="11"/>
          </p:nvPr>
        </p:nvSpPr>
        <p:spPr>
          <a:xfrm>
            <a:off x="4038600" y="6356352"/>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610600" y="6356352"/>
            <a:ext cx="2743200" cy="365125"/>
          </a:xfrm>
          <a:prstGeom prst="rect">
            <a:avLst/>
          </a:prstGeom>
        </p:spPr>
        <p:txBody>
          <a:bodyPr/>
          <a:lstStyle/>
          <a:p>
            <a:fld id="{FAA3E255-DCE9-1E4B-905B-DD6A887BD484}" type="slidenum">
              <a:rPr lang="en-US" smtClean="0"/>
              <a:t>‹#›</a:t>
            </a:fld>
            <a:endParaRPr lang="en-US"/>
          </a:p>
        </p:txBody>
      </p:sp>
      <p:sp>
        <p:nvSpPr>
          <p:cNvPr id="9" name="Title 2"/>
          <p:cNvSpPr txBox="1">
            <a:spLocks/>
          </p:cNvSpPr>
          <p:nvPr userDrawn="1"/>
        </p:nvSpPr>
        <p:spPr>
          <a:xfrm>
            <a:off x="838202" y="5746528"/>
            <a:ext cx="13016751" cy="7793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0" i="0" kern="1200">
                <a:solidFill>
                  <a:srgbClr val="21314D"/>
                </a:solidFill>
                <a:latin typeface="Gotham Medium" charset="0"/>
                <a:ea typeface="Gotham Medium" charset="0"/>
                <a:cs typeface="Gotham Medium" charset="0"/>
              </a:defRPr>
            </a:lvl1pPr>
          </a:lstStyle>
          <a:p>
            <a:r>
              <a:rPr lang="en-US" sz="4400" b="1" i="0">
                <a:latin typeface="Arial" panose="020B0604020202020204" pitchFamily="34" charset="0"/>
                <a:cs typeface="Arial" panose="020B0604020202020204" pitchFamily="34" charset="0"/>
              </a:rPr>
              <a:t>Headline Copy Goes Here</a:t>
            </a:r>
          </a:p>
        </p:txBody>
      </p:sp>
      <p:sp>
        <p:nvSpPr>
          <p:cNvPr id="10" name="Picture Placeholder 2"/>
          <p:cNvSpPr>
            <a:spLocks noGrp="1"/>
          </p:cNvSpPr>
          <p:nvPr>
            <p:ph type="pic" idx="1"/>
          </p:nvPr>
        </p:nvSpPr>
        <p:spPr>
          <a:xfrm>
            <a:off x="0" y="1"/>
            <a:ext cx="12192000" cy="557703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Tree>
    <p:extLst>
      <p:ext uri="{BB962C8B-B14F-4D97-AF65-F5344CB8AC3E}">
        <p14:creationId xmlns:p14="http://schemas.microsoft.com/office/powerpoint/2010/main" val="2131095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Rectangle 2"/>
          <p:cNvSpPr/>
          <p:nvPr userDrawn="1"/>
        </p:nvSpPr>
        <p:spPr>
          <a:xfrm>
            <a:off x="-10048" y="-10048"/>
            <a:ext cx="12202048" cy="6868048"/>
          </a:xfrm>
          <a:prstGeom prst="rect">
            <a:avLst/>
          </a:prstGeom>
          <a:solidFill>
            <a:srgbClr val="2131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4" name="Picture 3"/>
          <p:cNvPicPr>
            <a:picLocks noChangeAspect="1"/>
          </p:cNvPicPr>
          <p:nvPr userDrawn="1"/>
        </p:nvPicPr>
        <p:blipFill>
          <a:blip r:embed="rId2" cstate="screen">
            <a:alphaModFix amt="25000"/>
            <a:extLst>
              <a:ext uri="{28A0092B-C50C-407E-A947-70E740481C1C}">
                <a14:useLocalDpi xmlns:a14="http://schemas.microsoft.com/office/drawing/2010/main"/>
              </a:ext>
            </a:extLst>
          </a:blip>
          <a:stretch>
            <a:fillRect/>
          </a:stretch>
        </p:blipFill>
        <p:spPr>
          <a:xfrm>
            <a:off x="1835085" y="552941"/>
            <a:ext cx="10356915" cy="5825765"/>
          </a:xfrm>
          <a:prstGeom prst="rect">
            <a:avLst/>
          </a:prstGeom>
        </p:spPr>
      </p:pic>
      <p:sp>
        <p:nvSpPr>
          <p:cNvPr id="5" name="Subtitle 2"/>
          <p:cNvSpPr>
            <a:spLocks noGrp="1"/>
          </p:cNvSpPr>
          <p:nvPr>
            <p:ph type="subTitle" idx="1" hasCustomPrompt="1"/>
          </p:nvPr>
        </p:nvSpPr>
        <p:spPr>
          <a:xfrm>
            <a:off x="2046399" y="2531096"/>
            <a:ext cx="9144000" cy="1655762"/>
          </a:xfrm>
        </p:spPr>
        <p:txBody>
          <a:bodyPr>
            <a:normAutofit/>
          </a:bodyPr>
          <a:lstStyle>
            <a:lvl1pPr marL="0" indent="0">
              <a:buNone/>
              <a:defRPr sz="4000" b="1" i="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algn="l"/>
            <a:r>
              <a:rPr lang="en-US">
                <a:solidFill>
                  <a:schemeClr val="bg1"/>
                </a:solidFill>
              </a:rPr>
              <a:t>“Quote goes here.”</a:t>
            </a:r>
          </a:p>
        </p:txBody>
      </p:sp>
    </p:spTree>
    <p:extLst>
      <p:ext uri="{BB962C8B-B14F-4D97-AF65-F5344CB8AC3E}">
        <p14:creationId xmlns:p14="http://schemas.microsoft.com/office/powerpoint/2010/main" val="224394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7060252" y="982464"/>
            <a:ext cx="4862405" cy="1794085"/>
          </a:xfrm>
        </p:spPr>
        <p:txBody>
          <a:bodyPr/>
          <a:lstStyle/>
          <a:p>
            <a:r>
              <a:rPr lang="en-US"/>
              <a:t>Headline Copy Goes Here</a:t>
            </a:r>
          </a:p>
        </p:txBody>
      </p:sp>
      <p:sp>
        <p:nvSpPr>
          <p:cNvPr id="4" name="Content Placeholder 2"/>
          <p:cNvSpPr>
            <a:spLocks noGrp="1"/>
          </p:cNvSpPr>
          <p:nvPr>
            <p:ph idx="1"/>
          </p:nvPr>
        </p:nvSpPr>
        <p:spPr>
          <a:xfrm>
            <a:off x="7060253" y="3052261"/>
            <a:ext cx="4862404" cy="1975926"/>
          </a:xfrm>
        </p:spPr>
        <p:txBody>
          <a:bodyPr/>
          <a:lstStyle/>
          <a:p>
            <a:r>
              <a:rPr lang="en-US"/>
              <a:t>Click to add text</a:t>
            </a:r>
          </a:p>
          <a:p>
            <a:r>
              <a:rPr lang="en-US"/>
              <a:t>Click to add text</a:t>
            </a:r>
          </a:p>
        </p:txBody>
      </p:sp>
      <p:sp>
        <p:nvSpPr>
          <p:cNvPr id="6" name="Picture Placeholder 2"/>
          <p:cNvSpPr>
            <a:spLocks noGrp="1"/>
          </p:cNvSpPr>
          <p:nvPr>
            <p:ph type="pic" idx="10"/>
          </p:nvPr>
        </p:nvSpPr>
        <p:spPr>
          <a:xfrm>
            <a:off x="0" y="3"/>
            <a:ext cx="6890995" cy="6857999"/>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8" name="TextBox 7"/>
          <p:cNvSpPr txBox="1"/>
          <p:nvPr userDrawn="1"/>
        </p:nvSpPr>
        <p:spPr>
          <a:xfrm>
            <a:off x="7478040" y="6407925"/>
            <a:ext cx="4489537" cy="369332"/>
          </a:xfrm>
          <a:prstGeom prst="rect">
            <a:avLst/>
          </a:prstGeom>
          <a:noFill/>
        </p:spPr>
        <p:txBody>
          <a:bodyPr wrap="square" rtlCol="0">
            <a:spAutoFit/>
          </a:bodyPr>
          <a:lstStyle/>
          <a:p>
            <a:pPr algn="r"/>
            <a:r>
              <a:rPr lang="en-US" sz="1800" b="1" i="0">
                <a:solidFill>
                  <a:srgbClr val="21314D"/>
                </a:solidFill>
                <a:latin typeface="Gotham" charset="0"/>
                <a:ea typeface="Gotham" charset="0"/>
                <a:cs typeface="Gotham" charset="0"/>
              </a:rPr>
              <a:t>MINES</a:t>
            </a:r>
            <a:r>
              <a:rPr lang="en-US" sz="1800" b="1" i="0">
                <a:solidFill>
                  <a:srgbClr val="D2492A"/>
                </a:solidFill>
                <a:latin typeface="Gotham" charset="0"/>
                <a:ea typeface="Gotham" charset="0"/>
                <a:cs typeface="Gotham" charset="0"/>
              </a:rPr>
              <a:t>.</a:t>
            </a:r>
            <a:r>
              <a:rPr lang="en-US" sz="1800" b="0" i="0">
                <a:solidFill>
                  <a:srgbClr val="92A2BD"/>
                </a:solidFill>
                <a:latin typeface="Gotham Book" charset="0"/>
                <a:ea typeface="Gotham Book" charset="0"/>
                <a:cs typeface="Gotham Book" charset="0"/>
              </a:rPr>
              <a:t>EDU</a:t>
            </a:r>
          </a:p>
        </p:txBody>
      </p:sp>
    </p:spTree>
    <p:extLst>
      <p:ext uri="{BB962C8B-B14F-4D97-AF65-F5344CB8AC3E}">
        <p14:creationId xmlns:p14="http://schemas.microsoft.com/office/powerpoint/2010/main" val="539565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57347766"/>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4" r:id="rId6"/>
    <p:sldLayoutId id="2147483655" r:id="rId7"/>
    <p:sldLayoutId id="2147483661" r:id="rId8"/>
    <p:sldLayoutId id="2147483660" r:id="rId9"/>
    <p:sldLayoutId id="2147483656" r:id="rId10"/>
    <p:sldLayoutId id="2147483657" r:id="rId11"/>
    <p:sldLayoutId id="2147483658" r:id="rId12"/>
    <p:sldLayoutId id="2147483659" r:id="rId13"/>
  </p:sldLayoutIdLst>
  <p:txStyles>
    <p:titleStyle>
      <a:lvl1pPr algn="l" defTabSz="914377" rtl="0" eaLnBrk="1" latinLnBrk="0" hangingPunct="1">
        <a:lnSpc>
          <a:spcPct val="90000"/>
        </a:lnSpc>
        <a:spcBef>
          <a:spcPct val="0"/>
        </a:spcBef>
        <a:buNone/>
        <a:defRPr sz="4400" b="1" i="0" kern="1200">
          <a:solidFill>
            <a:srgbClr val="21314D"/>
          </a:solidFill>
          <a:latin typeface="Arial" panose="020B0604020202020204" pitchFamily="34" charset="0"/>
          <a:ea typeface="Arial" panose="020B0604020202020204" pitchFamily="34" charset="0"/>
          <a:cs typeface="Arial" panose="020B0604020202020204" pitchFamily="34" charset="0"/>
        </a:defRPr>
      </a:lvl1pPr>
    </p:titleStyle>
    <p:bodyStyle>
      <a:lvl1pPr marL="228594" indent="-228594" algn="l" defTabSz="914377" rtl="0" eaLnBrk="1" latinLnBrk="0" hangingPunct="1">
        <a:lnSpc>
          <a:spcPct val="90000"/>
        </a:lnSpc>
        <a:spcBef>
          <a:spcPts val="1000"/>
        </a:spcBef>
        <a:buFont typeface="Arial"/>
        <a:buChar char="•"/>
        <a:defRPr sz="2800" b="0" i="0" kern="12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685783" indent="-228594" algn="l" defTabSz="914377" rtl="0" eaLnBrk="1" latinLnBrk="0" hangingPunct="1">
        <a:lnSpc>
          <a:spcPct val="90000"/>
        </a:lnSpc>
        <a:spcBef>
          <a:spcPts val="500"/>
        </a:spcBef>
        <a:buFont typeface="Arial"/>
        <a:buChar char="•"/>
        <a:defRPr sz="2400" b="0" i="0" kern="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2971" indent="-228594" algn="l" defTabSz="914377" rtl="0" eaLnBrk="1" latinLnBrk="0" hangingPunct="1">
        <a:lnSpc>
          <a:spcPct val="90000"/>
        </a:lnSpc>
        <a:spcBef>
          <a:spcPts val="500"/>
        </a:spcBef>
        <a:buFont typeface="Arial"/>
        <a:buChar char="•"/>
        <a:defRPr sz="2000" b="0" i="0" kern="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160" indent="-228594" algn="l" defTabSz="914377" rtl="0" eaLnBrk="1" latinLnBrk="0" hangingPunct="1">
        <a:lnSpc>
          <a:spcPct val="90000"/>
        </a:lnSpc>
        <a:spcBef>
          <a:spcPts val="500"/>
        </a:spcBef>
        <a:buFont typeface="Arial"/>
        <a:buChar char="•"/>
        <a:defRPr sz="1800" b="0" i="0" kern="12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349" indent="-228594" algn="l" defTabSz="914377" rtl="0" eaLnBrk="1" latinLnBrk="0" hangingPunct="1">
        <a:lnSpc>
          <a:spcPct val="90000"/>
        </a:lnSpc>
        <a:spcBef>
          <a:spcPts val="500"/>
        </a:spcBef>
        <a:buFont typeface="Arial"/>
        <a:buChar char="•"/>
        <a:defRPr sz="1800" b="0" i="0" kern="12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ecfr.gov/current/title-2/subtitle-A/chapter-II/part-200/subpart-E"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www.ecfr.gov/current/title-2/section-200.468#p-200.468(c)" TargetMode="External"/><Relationship Id="rId2" Type="http://schemas.openxmlformats.org/officeDocument/2006/relationships/hyperlink" Target="https://www.ecfr.gov/current/title-2/section-200.468#p-200.468(b)" TargetMode="External"/><Relationship Id="rId1" Type="http://schemas.openxmlformats.org/officeDocument/2006/relationships/slideLayout" Target="../slideLayouts/slideLayout3.xml"/><Relationship Id="rId4" Type="http://schemas.openxmlformats.org/officeDocument/2006/relationships/hyperlink" Target="https://www.ecfr.gov/current/title-2/subtitle-A/chapter-II/part-200/subpart-E"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HPC Business Plan Discussion</a:t>
            </a:r>
          </a:p>
        </p:txBody>
      </p:sp>
      <p:sp>
        <p:nvSpPr>
          <p:cNvPr id="3" name="Subtitle 2"/>
          <p:cNvSpPr>
            <a:spLocks noGrp="1"/>
          </p:cNvSpPr>
          <p:nvPr>
            <p:ph type="subTitle" idx="1"/>
          </p:nvPr>
        </p:nvSpPr>
        <p:spPr/>
        <p:txBody>
          <a:bodyPr/>
          <a:lstStyle/>
          <a:p>
            <a:r>
              <a:rPr lang="en-US"/>
              <a:t>Fall 2021</a:t>
            </a:r>
          </a:p>
        </p:txBody>
      </p:sp>
    </p:spTree>
    <p:extLst>
      <p:ext uri="{BB962C8B-B14F-4D97-AF65-F5344CB8AC3E}">
        <p14:creationId xmlns:p14="http://schemas.microsoft.com/office/powerpoint/2010/main" val="2018888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7765" y="264644"/>
            <a:ext cx="10113031" cy="1325563"/>
          </a:xfrm>
        </p:spPr>
        <p:txBody>
          <a:bodyPr/>
          <a:lstStyle/>
          <a:p>
            <a:r>
              <a:rPr lang="en-US">
                <a:latin typeface="Arial"/>
                <a:cs typeface="Arial"/>
              </a:rPr>
              <a:t>Federal Considerations</a:t>
            </a:r>
            <a:endParaRPr lang="en-US"/>
          </a:p>
        </p:txBody>
      </p:sp>
      <p:sp>
        <p:nvSpPr>
          <p:cNvPr id="3" name="Content Placeholder 2"/>
          <p:cNvSpPr>
            <a:spLocks noGrp="1"/>
          </p:cNvSpPr>
          <p:nvPr>
            <p:ph idx="1"/>
          </p:nvPr>
        </p:nvSpPr>
        <p:spPr>
          <a:xfrm>
            <a:off x="838200" y="1623650"/>
            <a:ext cx="10515600" cy="4553313"/>
          </a:xfrm>
        </p:spPr>
        <p:txBody>
          <a:bodyPr vert="horz" lIns="91440" tIns="45720" rIns="91440" bIns="45720" rtlCol="0" anchor="t">
            <a:normAutofit fontScale="92500" lnSpcReduction="20000"/>
          </a:bodyPr>
          <a:lstStyle/>
          <a:p>
            <a:pPr marL="0" indent="0">
              <a:buNone/>
            </a:pPr>
            <a:r>
              <a:rPr lang="en-US">
                <a:latin typeface="Arial"/>
                <a:cs typeface="Arial"/>
              </a:rPr>
              <a:t>To charge expenses to sponsored programs/research funds the expense must: </a:t>
            </a:r>
            <a:endParaRPr lang="en-US"/>
          </a:p>
          <a:p>
            <a:pPr marL="227965" indent="-227965"/>
            <a:endParaRPr lang="en-US">
              <a:latin typeface="Arial"/>
              <a:cs typeface="Arial"/>
            </a:endParaRPr>
          </a:p>
          <a:p>
            <a:pPr marL="685165" lvl="1" indent="-227965"/>
            <a:r>
              <a:rPr lang="en-US">
                <a:latin typeface="Arial"/>
                <a:cs typeface="Arial"/>
              </a:rPr>
              <a:t>Be </a:t>
            </a:r>
            <a:r>
              <a:rPr lang="en-US" b="1">
                <a:latin typeface="Arial"/>
                <a:cs typeface="Arial"/>
              </a:rPr>
              <a:t>consistent</a:t>
            </a:r>
            <a:r>
              <a:rPr lang="en-US">
                <a:latin typeface="Arial"/>
                <a:cs typeface="Arial"/>
              </a:rPr>
              <a:t> with policies and procedures that apply </a:t>
            </a:r>
            <a:r>
              <a:rPr lang="en-US" u="sng">
                <a:latin typeface="Arial"/>
                <a:cs typeface="Arial"/>
              </a:rPr>
              <a:t>uniformly</a:t>
            </a:r>
            <a:r>
              <a:rPr lang="en-US">
                <a:latin typeface="Arial"/>
                <a:cs typeface="Arial"/>
              </a:rPr>
              <a:t> to both federally-financed and other activities of the institution. </a:t>
            </a:r>
          </a:p>
          <a:p>
            <a:pPr marL="457200" lvl="1" indent="0">
              <a:buNone/>
            </a:pPr>
            <a:endParaRPr lang="en-US">
              <a:cs typeface="Arial"/>
            </a:endParaRPr>
          </a:p>
          <a:p>
            <a:pPr marL="685165" lvl="1" indent="-227965"/>
            <a:r>
              <a:rPr lang="en-US">
                <a:latin typeface="Arial"/>
                <a:cs typeface="Arial"/>
              </a:rPr>
              <a:t>Be </a:t>
            </a:r>
            <a:r>
              <a:rPr lang="en-US" b="1">
                <a:latin typeface="Arial"/>
                <a:cs typeface="Arial"/>
              </a:rPr>
              <a:t>reasonable</a:t>
            </a:r>
            <a:r>
              <a:rPr lang="en-US">
                <a:latin typeface="Arial"/>
                <a:cs typeface="Arial"/>
              </a:rPr>
              <a:t>; it does not exceed that which would be incurred by a prudent person under like circumstance</a:t>
            </a:r>
          </a:p>
          <a:p>
            <a:pPr marL="685165" lvl="1" indent="-227965"/>
            <a:endParaRPr lang="en-US">
              <a:latin typeface="Arial"/>
              <a:cs typeface="Arial"/>
            </a:endParaRPr>
          </a:p>
          <a:p>
            <a:pPr marL="685165" lvl="1" indent="-227965"/>
            <a:r>
              <a:rPr lang="en-US">
                <a:latin typeface="Arial"/>
                <a:cs typeface="Arial"/>
              </a:rPr>
              <a:t>Be </a:t>
            </a:r>
            <a:r>
              <a:rPr lang="en-US" b="1">
                <a:latin typeface="Arial"/>
                <a:cs typeface="Arial"/>
              </a:rPr>
              <a:t>allocable</a:t>
            </a:r>
            <a:r>
              <a:rPr lang="en-US">
                <a:latin typeface="Arial"/>
                <a:cs typeface="Arial"/>
              </a:rPr>
              <a:t>; is incurred specifically for that project and that project receives the "benefits" of that charge</a:t>
            </a:r>
            <a:endParaRPr lang="en-US">
              <a:cs typeface="Arial"/>
            </a:endParaRPr>
          </a:p>
          <a:p>
            <a:pPr marL="1142365" lvl="2" indent="-227965"/>
            <a:r>
              <a:rPr lang="en-US">
                <a:latin typeface="Arial"/>
                <a:cs typeface="Arial"/>
              </a:rPr>
              <a:t>If expense benefits both the project and other work; it must be distributed in proportions that reasonably reflect the benefit each received</a:t>
            </a:r>
          </a:p>
          <a:p>
            <a:pPr marL="457200" lvl="1" indent="0">
              <a:buNone/>
            </a:pPr>
            <a:endParaRPr lang="en-US" sz="1900">
              <a:cs typeface="Arial"/>
            </a:endParaRPr>
          </a:p>
          <a:p>
            <a:pPr marL="457200" lvl="1" indent="0">
              <a:buNone/>
            </a:pPr>
            <a:r>
              <a:rPr lang="en-US" sz="1900">
                <a:latin typeface="Arial"/>
                <a:cs typeface="Arial"/>
              </a:rPr>
              <a:t>Reference: </a:t>
            </a:r>
            <a:r>
              <a:rPr lang="en-US" sz="1900">
                <a:latin typeface="Arial"/>
                <a:cs typeface="Arial"/>
                <a:hlinkClick r:id="rId2"/>
              </a:rPr>
              <a:t>2 CFR 200.403; 200.404 and 200.405</a:t>
            </a:r>
            <a:endParaRPr lang="en-US">
              <a:cs typeface="Arial"/>
            </a:endParaRPr>
          </a:p>
        </p:txBody>
      </p:sp>
    </p:spTree>
    <p:extLst>
      <p:ext uri="{BB962C8B-B14F-4D97-AF65-F5344CB8AC3E}">
        <p14:creationId xmlns:p14="http://schemas.microsoft.com/office/powerpoint/2010/main" val="842056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7765" y="264644"/>
            <a:ext cx="10113031" cy="1325563"/>
          </a:xfrm>
        </p:spPr>
        <p:txBody>
          <a:bodyPr/>
          <a:lstStyle/>
          <a:p>
            <a:r>
              <a:rPr lang="en-US">
                <a:latin typeface="Arial"/>
                <a:cs typeface="Arial"/>
              </a:rPr>
              <a:t>Federal Considerations</a:t>
            </a:r>
            <a:endParaRPr lang="en-US"/>
          </a:p>
        </p:txBody>
      </p:sp>
      <p:sp>
        <p:nvSpPr>
          <p:cNvPr id="3" name="Content Placeholder 2"/>
          <p:cNvSpPr>
            <a:spLocks noGrp="1"/>
          </p:cNvSpPr>
          <p:nvPr>
            <p:ph idx="1"/>
          </p:nvPr>
        </p:nvSpPr>
        <p:spPr>
          <a:xfrm>
            <a:off x="838200" y="1339047"/>
            <a:ext cx="10515600" cy="5034362"/>
          </a:xfrm>
        </p:spPr>
        <p:txBody>
          <a:bodyPr vert="horz" lIns="91440" tIns="45720" rIns="91440" bIns="45720" rtlCol="0" anchor="t">
            <a:normAutofit fontScale="85000" lnSpcReduction="20000"/>
          </a:bodyPr>
          <a:lstStyle/>
          <a:p>
            <a:pPr marL="227965" indent="-227965">
              <a:buNone/>
            </a:pPr>
            <a:r>
              <a:rPr lang="en-US" b="1">
                <a:latin typeface="Arial"/>
                <a:cs typeface="Arial"/>
              </a:rPr>
              <a:t>§ 200.468 Specialized service facilities.</a:t>
            </a:r>
            <a:endParaRPr lang="en-US">
              <a:latin typeface="Arial"/>
              <a:cs typeface="Arial"/>
            </a:endParaRPr>
          </a:p>
          <a:p>
            <a:pPr marL="227965" indent="-227965">
              <a:buNone/>
            </a:pPr>
            <a:r>
              <a:rPr lang="en-US">
                <a:latin typeface="Arial"/>
                <a:cs typeface="Arial"/>
              </a:rPr>
              <a:t>(a) The costs of services provided by highly complex or specialized facilities operated by the non-Federal entity, </a:t>
            </a:r>
            <a:r>
              <a:rPr lang="en-US" i="1">
                <a:latin typeface="Arial"/>
                <a:cs typeface="Arial"/>
              </a:rPr>
              <a:t>such as computing facilities</a:t>
            </a:r>
            <a:r>
              <a:rPr lang="en-US">
                <a:latin typeface="Arial"/>
                <a:cs typeface="Arial"/>
              </a:rPr>
              <a:t>, wind tunnels, and reactors are allowable, provided the charges for the services meet the conditions of either </a:t>
            </a:r>
            <a:r>
              <a:rPr lang="en-US">
                <a:latin typeface="Arial"/>
                <a:cs typeface="Arial"/>
                <a:hlinkClick r:id="rId2"/>
              </a:rPr>
              <a:t>paragraph (b)</a:t>
            </a:r>
            <a:r>
              <a:rPr lang="en-US">
                <a:latin typeface="Arial"/>
                <a:cs typeface="Arial"/>
              </a:rPr>
              <a:t> or </a:t>
            </a:r>
            <a:r>
              <a:rPr lang="en-US">
                <a:latin typeface="Arial"/>
                <a:cs typeface="Arial"/>
                <a:hlinkClick r:id="rId3"/>
              </a:rPr>
              <a:t>(c)</a:t>
            </a:r>
            <a:r>
              <a:rPr lang="en-US">
                <a:latin typeface="Arial"/>
                <a:cs typeface="Arial"/>
              </a:rPr>
              <a:t> of this section...</a:t>
            </a:r>
            <a:endParaRPr lang="en-US"/>
          </a:p>
          <a:p>
            <a:pPr marL="227965" indent="-227965">
              <a:buNone/>
            </a:pPr>
            <a:r>
              <a:rPr lang="en-US">
                <a:latin typeface="Arial"/>
                <a:cs typeface="Arial"/>
              </a:rPr>
              <a:t>(b) The costs of such services, when material, must be charged directly to applicable awards based on actual usage of the services on the basis of a schedule of rates or established methodology that: </a:t>
            </a:r>
            <a:endParaRPr lang="en-US"/>
          </a:p>
          <a:p>
            <a:pPr marL="685165" lvl="1" indent="-227965">
              <a:buNone/>
            </a:pPr>
            <a:r>
              <a:rPr lang="en-US">
                <a:latin typeface="Arial"/>
                <a:cs typeface="Arial"/>
              </a:rPr>
              <a:t>(1) Does not discriminate between activities under Federal awards and other activities of the non-Federal entity, including usage by the non-Federal entity for internal purposes, and </a:t>
            </a:r>
            <a:endParaRPr lang="en-US"/>
          </a:p>
          <a:p>
            <a:pPr marL="685165" lvl="1" indent="-227965">
              <a:buNone/>
            </a:pPr>
            <a:r>
              <a:rPr lang="en-US">
                <a:latin typeface="Arial"/>
                <a:cs typeface="Arial"/>
              </a:rPr>
              <a:t>(2) Is designed to recover only the aggregate costs of the services. The costs of each service must consist normally of both its direct costs and its allocable share of all indirect (F&amp;A) costs. Rates must be adjusted at least biennially and must take into consideration over/under-applied costs of the previous period(s). </a:t>
            </a:r>
            <a:endParaRPr lang="en-US"/>
          </a:p>
          <a:p>
            <a:pPr marL="457200" lvl="1" indent="0">
              <a:buNone/>
            </a:pPr>
            <a:endParaRPr lang="en-US" sz="1900">
              <a:cs typeface="Arial"/>
            </a:endParaRPr>
          </a:p>
          <a:p>
            <a:pPr marL="457200" lvl="1" indent="0">
              <a:buNone/>
            </a:pPr>
            <a:r>
              <a:rPr lang="en-US" sz="1900">
                <a:latin typeface="Arial"/>
                <a:cs typeface="Arial"/>
              </a:rPr>
              <a:t>Reference: </a:t>
            </a:r>
            <a:r>
              <a:rPr lang="en-US" sz="1900">
                <a:latin typeface="Arial"/>
                <a:cs typeface="Arial"/>
                <a:hlinkClick r:id="rId4"/>
              </a:rPr>
              <a:t>2 CFR 200</a:t>
            </a:r>
            <a:r>
              <a:rPr lang="en-US">
                <a:latin typeface="Arial"/>
                <a:cs typeface="Arial"/>
              </a:rPr>
              <a:t>.</a:t>
            </a:r>
            <a:endParaRPr lang="en-US">
              <a:cs typeface="Arial"/>
            </a:endParaRPr>
          </a:p>
        </p:txBody>
      </p:sp>
    </p:spTree>
    <p:extLst>
      <p:ext uri="{BB962C8B-B14F-4D97-AF65-F5344CB8AC3E}">
        <p14:creationId xmlns:p14="http://schemas.microsoft.com/office/powerpoint/2010/main" val="1603711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6119" y="354830"/>
            <a:ext cx="10515600" cy="1325563"/>
          </a:xfrm>
        </p:spPr>
        <p:txBody>
          <a:bodyPr/>
          <a:lstStyle/>
          <a:p>
            <a:r>
              <a:rPr lang="en-US"/>
              <a:t>Rate Approval Components</a:t>
            </a:r>
          </a:p>
        </p:txBody>
      </p:sp>
      <p:sp>
        <p:nvSpPr>
          <p:cNvPr id="3" name="Content Placeholder 2"/>
          <p:cNvSpPr>
            <a:spLocks noGrp="1"/>
          </p:cNvSpPr>
          <p:nvPr>
            <p:ph idx="1"/>
          </p:nvPr>
        </p:nvSpPr>
        <p:spPr>
          <a:xfrm>
            <a:off x="698222" y="1440442"/>
            <a:ext cx="10670380" cy="4351338"/>
          </a:xfrm>
        </p:spPr>
        <p:txBody>
          <a:bodyPr vert="horz" lIns="91440" tIns="45720" rIns="91440" bIns="45720" rtlCol="0" anchor="t">
            <a:normAutofit lnSpcReduction="10000"/>
          </a:bodyPr>
          <a:lstStyle/>
          <a:p>
            <a:pPr marL="0" indent="0">
              <a:buNone/>
            </a:pPr>
            <a:r>
              <a:rPr lang="en-US">
                <a:latin typeface="Arial"/>
                <a:cs typeface="Arial"/>
              </a:rPr>
              <a:t>	</a:t>
            </a:r>
          </a:p>
          <a:p>
            <a:pPr marL="227965" indent="-227965"/>
            <a:r>
              <a:rPr lang="en-US">
                <a:latin typeface="Arial"/>
                <a:cs typeface="Arial"/>
              </a:rPr>
              <a:t>Technical model:</a:t>
            </a:r>
            <a:endParaRPr lang="en-US">
              <a:cs typeface="Arial"/>
            </a:endParaRPr>
          </a:p>
          <a:p>
            <a:pPr marL="685165" lvl="1" indent="-227965"/>
            <a:r>
              <a:rPr lang="en-US">
                <a:latin typeface="Arial"/>
                <a:cs typeface="Arial"/>
              </a:rPr>
              <a:t>Rate: amount, units, ease of billing, ability to verify</a:t>
            </a:r>
            <a:endParaRPr lang="en-US">
              <a:cs typeface="Arial"/>
            </a:endParaRPr>
          </a:p>
          <a:p>
            <a:pPr marL="685165" lvl="1" indent="-227965"/>
            <a:r>
              <a:rPr lang="en-US">
                <a:latin typeface="Arial"/>
                <a:cs typeface="Arial"/>
              </a:rPr>
              <a:t> TB, MK</a:t>
            </a:r>
            <a:endParaRPr lang="en-US"/>
          </a:p>
          <a:p>
            <a:pPr marL="227965" indent="-227965"/>
            <a:r>
              <a:rPr lang="en-US">
                <a:latin typeface="Arial"/>
                <a:cs typeface="Arial"/>
              </a:rPr>
              <a:t>Accounting (Noelle)</a:t>
            </a:r>
            <a:endParaRPr lang="en-US">
              <a:cs typeface="Arial"/>
            </a:endParaRPr>
          </a:p>
          <a:p>
            <a:pPr marL="227965" indent="-227965"/>
            <a:r>
              <a:rPr lang="en-US">
                <a:latin typeface="Arial"/>
                <a:cs typeface="Arial"/>
              </a:rPr>
              <a:t>ORA (Johanna)</a:t>
            </a:r>
            <a:endParaRPr lang="en-US">
              <a:cs typeface="Arial"/>
            </a:endParaRPr>
          </a:p>
          <a:p>
            <a:pPr marL="685165" lvl="1" indent="-227965"/>
            <a:r>
              <a:rPr lang="en-US">
                <a:latin typeface="Arial"/>
                <a:cs typeface="Arial"/>
              </a:rPr>
              <a:t>Federal grant restrictions</a:t>
            </a:r>
          </a:p>
          <a:p>
            <a:pPr marL="685165" lvl="1" indent="-227965"/>
            <a:r>
              <a:rPr lang="en-US">
                <a:latin typeface="Arial"/>
                <a:cs typeface="Arial"/>
              </a:rPr>
              <a:t>Mines restrictions</a:t>
            </a:r>
          </a:p>
          <a:p>
            <a:pPr marL="227965" indent="-227965"/>
            <a:r>
              <a:rPr lang="en-US">
                <a:latin typeface="Arial"/>
                <a:cs typeface="Arial"/>
              </a:rPr>
              <a:t>Faculty input</a:t>
            </a:r>
          </a:p>
          <a:p>
            <a:pPr marL="227965" indent="-227965"/>
            <a:r>
              <a:rPr lang="en-US">
                <a:latin typeface="Arial"/>
                <a:cs typeface="Arial"/>
              </a:rPr>
              <a:t>Johanna's explicit approval of any equipment purchases required</a:t>
            </a:r>
            <a:endParaRPr lang="en-US">
              <a:cs typeface="Arial"/>
            </a:endParaRPr>
          </a:p>
        </p:txBody>
      </p:sp>
    </p:spTree>
    <p:extLst>
      <p:ext uri="{BB962C8B-B14F-4D97-AF65-F5344CB8AC3E}">
        <p14:creationId xmlns:p14="http://schemas.microsoft.com/office/powerpoint/2010/main" val="215815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632" y="200371"/>
            <a:ext cx="10515600" cy="748915"/>
          </a:xfrm>
        </p:spPr>
        <p:txBody>
          <a:bodyPr/>
          <a:lstStyle/>
          <a:p>
            <a:r>
              <a:rPr lang="en-US">
                <a:latin typeface="Arial"/>
                <a:cs typeface="Arial"/>
              </a:rPr>
              <a:t>Tabled Items</a:t>
            </a:r>
            <a:endParaRPr lang="en-US"/>
          </a:p>
        </p:txBody>
      </p:sp>
      <p:sp>
        <p:nvSpPr>
          <p:cNvPr id="3" name="Content Placeholder 2"/>
          <p:cNvSpPr>
            <a:spLocks noGrp="1"/>
          </p:cNvSpPr>
          <p:nvPr>
            <p:ph idx="1"/>
          </p:nvPr>
        </p:nvSpPr>
        <p:spPr>
          <a:xfrm>
            <a:off x="564357" y="904983"/>
            <a:ext cx="10824839" cy="5257500"/>
          </a:xfrm>
        </p:spPr>
        <p:txBody>
          <a:bodyPr vert="horz" lIns="91440" tIns="45720" rIns="91440" bIns="45720" rtlCol="0" anchor="t">
            <a:normAutofit/>
          </a:bodyPr>
          <a:lstStyle/>
          <a:p>
            <a:pPr marL="457200" indent="-457200"/>
            <a:r>
              <a:rPr lang="en-US" err="1">
                <a:latin typeface="Arial"/>
                <a:cs typeface="Arial"/>
              </a:rPr>
              <a:t>Wendian</a:t>
            </a:r>
            <a:r>
              <a:rPr lang="en-US">
                <a:latin typeface="Arial"/>
                <a:cs typeface="Arial"/>
              </a:rPr>
              <a:t> resources outside of x86s; rate evaluation:</a:t>
            </a:r>
            <a:endParaRPr lang="en-US">
              <a:cs typeface="Arial"/>
            </a:endParaRPr>
          </a:p>
          <a:p>
            <a:pPr marL="685165" lvl="1" indent="-227965"/>
            <a:r>
              <a:rPr lang="en-US">
                <a:solidFill>
                  <a:srgbClr val="D2492A"/>
                </a:solidFill>
                <a:latin typeface="Arial"/>
                <a:cs typeface="Arial"/>
              </a:rPr>
              <a:t>GPU cores:</a:t>
            </a:r>
            <a:endParaRPr lang="en-US">
              <a:solidFill>
                <a:srgbClr val="D2492A"/>
              </a:solidFill>
              <a:cs typeface="Arial"/>
            </a:endParaRPr>
          </a:p>
          <a:p>
            <a:pPr marL="1142365" lvl="2" indent="-227965"/>
            <a:r>
              <a:rPr lang="en-US">
                <a:latin typeface="Arial"/>
                <a:cs typeface="Arial"/>
              </a:rPr>
              <a:t>Total: 9 nodes, 36 GPU core, 248 CPU core</a:t>
            </a:r>
          </a:p>
          <a:p>
            <a:pPr marL="1142365" lvl="2" indent="-227965"/>
            <a:r>
              <a:rPr lang="en-US">
                <a:latin typeface="Arial"/>
                <a:cs typeface="Arial"/>
              </a:rPr>
              <a:t>Are accelerator components of additional compute nodes</a:t>
            </a:r>
          </a:p>
          <a:p>
            <a:pPr marL="1142365" lvl="2" indent="-227965"/>
            <a:r>
              <a:rPr lang="en-US">
                <a:latin typeface="Arial"/>
                <a:cs typeface="Arial"/>
              </a:rPr>
              <a:t>Require use of at least one CPU core to deploy</a:t>
            </a:r>
          </a:p>
          <a:p>
            <a:pPr marL="1142365" lvl="2" indent="-227965"/>
            <a:r>
              <a:rPr lang="en-US">
                <a:latin typeface="Arial"/>
                <a:cs typeface="Arial"/>
              </a:rPr>
              <a:t>Need separate rate from x86 node cores</a:t>
            </a:r>
          </a:p>
          <a:p>
            <a:pPr marL="685165" lvl="1" indent="-227965"/>
            <a:r>
              <a:rPr lang="en-US">
                <a:solidFill>
                  <a:srgbClr val="D2492A"/>
                </a:solidFill>
                <a:latin typeface="Arial"/>
                <a:cs typeface="Arial"/>
              </a:rPr>
              <a:t>Power nodes:</a:t>
            </a:r>
          </a:p>
          <a:p>
            <a:pPr marL="1142365" lvl="2" indent="-227965"/>
            <a:r>
              <a:rPr lang="en-US">
                <a:latin typeface="Arial"/>
                <a:cs typeface="Arial"/>
              </a:rPr>
              <a:t>Total: 512 CPU core</a:t>
            </a:r>
          </a:p>
          <a:p>
            <a:pPr marL="1142365" lvl="2" indent="-227965"/>
            <a:r>
              <a:rPr lang="en-US">
                <a:latin typeface="Arial"/>
                <a:cs typeface="Arial"/>
              </a:rPr>
              <a:t>Not used with frequency of x86s; different architecture</a:t>
            </a:r>
          </a:p>
          <a:p>
            <a:pPr marL="1142365" lvl="2" indent="-227965"/>
            <a:r>
              <a:rPr lang="en-US">
                <a:latin typeface="Arial"/>
                <a:cs typeface="Arial"/>
              </a:rPr>
              <a:t>Are legacy of IBM interactions</a:t>
            </a:r>
          </a:p>
          <a:p>
            <a:pPr marL="685165" lvl="1" indent="-227965"/>
            <a:r>
              <a:rPr lang="en-US" err="1">
                <a:solidFill>
                  <a:srgbClr val="D2492A"/>
                </a:solidFill>
                <a:latin typeface="Arial"/>
                <a:cs typeface="Arial"/>
              </a:rPr>
              <a:t>AuN</a:t>
            </a:r>
            <a:r>
              <a:rPr lang="en-US">
                <a:solidFill>
                  <a:srgbClr val="D2492A"/>
                </a:solidFill>
                <a:latin typeface="Arial"/>
                <a:cs typeface="Arial"/>
              </a:rPr>
              <a:t> nodes:</a:t>
            </a:r>
          </a:p>
          <a:p>
            <a:pPr marL="1142365" lvl="2" indent="-227965"/>
            <a:r>
              <a:rPr lang="en-US">
                <a:latin typeface="Arial"/>
                <a:cs typeface="Arial"/>
              </a:rPr>
              <a:t>Total: 2240 CPU core</a:t>
            </a:r>
          </a:p>
          <a:p>
            <a:pPr marL="1142365" lvl="2" indent="-227965"/>
            <a:r>
              <a:rPr lang="en-US">
                <a:latin typeface="Arial"/>
                <a:cs typeface="Arial"/>
              </a:rPr>
              <a:t>Are older nodes; recently transitioned to </a:t>
            </a:r>
            <a:r>
              <a:rPr lang="en-US" err="1">
                <a:latin typeface="Arial"/>
                <a:cs typeface="Arial"/>
              </a:rPr>
              <a:t>Wendian</a:t>
            </a:r>
            <a:r>
              <a:rPr lang="en-US">
                <a:latin typeface="Arial"/>
                <a:cs typeface="Arial"/>
              </a:rPr>
              <a:t> file system</a:t>
            </a:r>
            <a:endParaRPr lang="en-US">
              <a:cs typeface="Arial"/>
            </a:endParaRPr>
          </a:p>
          <a:p>
            <a:pPr marL="1142365" lvl="2" indent="-227965"/>
            <a:r>
              <a:rPr lang="en-US">
                <a:latin typeface="Arial"/>
                <a:cs typeface="Arial"/>
              </a:rPr>
              <a:t>Still used by researchers; good overflow resource</a:t>
            </a:r>
            <a:endParaRPr lang="en-US">
              <a:cs typeface="Arial"/>
            </a:endParaRPr>
          </a:p>
          <a:p>
            <a:pPr marL="457200" lvl="1" indent="0">
              <a:buNone/>
            </a:pPr>
            <a:endParaRPr lang="en-US">
              <a:cs typeface="Arial"/>
            </a:endParaRPr>
          </a:p>
          <a:p>
            <a:pPr marL="457200" indent="-457200"/>
            <a:endParaRPr lang="en-US">
              <a:cs typeface="Arial"/>
            </a:endParaRPr>
          </a:p>
        </p:txBody>
      </p:sp>
    </p:spTree>
    <p:extLst>
      <p:ext uri="{BB962C8B-B14F-4D97-AF65-F5344CB8AC3E}">
        <p14:creationId xmlns:p14="http://schemas.microsoft.com/office/powerpoint/2010/main" val="3794496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768003"/>
          </a:xfrm>
        </p:spPr>
        <p:txBody>
          <a:bodyPr/>
          <a:lstStyle/>
          <a:p>
            <a:r>
              <a:rPr lang="en-US">
                <a:latin typeface="Arial"/>
                <a:cs typeface="Arial"/>
              </a:rPr>
              <a:t>Agenda</a:t>
            </a:r>
            <a:endParaRPr lang="en-US"/>
          </a:p>
        </p:txBody>
      </p:sp>
      <p:sp>
        <p:nvSpPr>
          <p:cNvPr id="3" name="Content Placeholder 2"/>
          <p:cNvSpPr>
            <a:spLocks noGrp="1"/>
          </p:cNvSpPr>
          <p:nvPr>
            <p:ph idx="1"/>
          </p:nvPr>
        </p:nvSpPr>
        <p:spPr>
          <a:xfrm>
            <a:off x="838200" y="1435480"/>
            <a:ext cx="10515600" cy="3991578"/>
          </a:xfrm>
        </p:spPr>
        <p:txBody>
          <a:bodyPr vert="horz" lIns="91440" tIns="45720" rIns="91440" bIns="45720" rtlCol="0" anchor="t">
            <a:normAutofit/>
          </a:bodyPr>
          <a:lstStyle/>
          <a:p>
            <a:pPr marL="227965" indent="-227965"/>
            <a:r>
              <a:rPr lang="en-US">
                <a:latin typeface="Arial"/>
                <a:cs typeface="Arial"/>
              </a:rPr>
              <a:t>Introductions</a:t>
            </a:r>
            <a:endParaRPr lang="en-US"/>
          </a:p>
          <a:p>
            <a:pPr marL="227965" indent="-227965"/>
            <a:r>
              <a:rPr lang="en-US">
                <a:latin typeface="Arial"/>
                <a:cs typeface="Arial"/>
              </a:rPr>
              <a:t>Approach</a:t>
            </a:r>
            <a:endParaRPr lang="en-US">
              <a:cs typeface="Arial"/>
            </a:endParaRPr>
          </a:p>
          <a:p>
            <a:pPr marL="227965" indent="-227965"/>
            <a:r>
              <a:rPr lang="en-US">
                <a:latin typeface="Arial"/>
                <a:cs typeface="Arial"/>
              </a:rPr>
              <a:t>Overview</a:t>
            </a:r>
            <a:endParaRPr lang="en-US"/>
          </a:p>
          <a:p>
            <a:pPr marL="227965" indent="-227965"/>
            <a:r>
              <a:rPr lang="en-US">
                <a:latin typeface="Arial"/>
                <a:cs typeface="Arial"/>
              </a:rPr>
              <a:t>Discussion of our current model as implemented with </a:t>
            </a:r>
            <a:r>
              <a:rPr lang="en-US" err="1">
                <a:latin typeface="Arial"/>
                <a:cs typeface="Arial"/>
              </a:rPr>
              <a:t>Wendian</a:t>
            </a:r>
            <a:endParaRPr lang="en-US" err="1"/>
          </a:p>
          <a:p>
            <a:pPr marL="227965" indent="-227965"/>
            <a:r>
              <a:rPr lang="en-US">
                <a:latin typeface="Arial"/>
                <a:cs typeface="Arial"/>
              </a:rPr>
              <a:t>Presentation of the "rules"; externally imposed and internal policies/frameworks</a:t>
            </a:r>
            <a:endParaRPr lang="en-US"/>
          </a:p>
          <a:p>
            <a:pPr marL="227965" indent="-227965"/>
            <a:r>
              <a:rPr lang="en-US">
                <a:latin typeface="Arial"/>
                <a:cs typeface="Arial"/>
              </a:rPr>
              <a:t>Next steps</a:t>
            </a:r>
            <a:endParaRPr lang="en-US"/>
          </a:p>
          <a:p>
            <a:pPr marL="0" indent="0">
              <a:buNone/>
            </a:pPr>
            <a:endParaRPr lang="en-US"/>
          </a:p>
          <a:p>
            <a:pPr marL="0" indent="0">
              <a:buNone/>
            </a:pPr>
            <a:endParaRPr lang="en-US"/>
          </a:p>
          <a:p>
            <a:pPr marL="0" indent="0">
              <a:buNone/>
            </a:pPr>
            <a:endParaRPr lang="en-US"/>
          </a:p>
        </p:txBody>
      </p:sp>
    </p:spTree>
    <p:extLst>
      <p:ext uri="{BB962C8B-B14F-4D97-AF65-F5344CB8AC3E}">
        <p14:creationId xmlns:p14="http://schemas.microsoft.com/office/powerpoint/2010/main" val="2469549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034" y="216961"/>
            <a:ext cx="11658599" cy="447146"/>
          </a:xfrm>
        </p:spPr>
        <p:txBody>
          <a:bodyPr>
            <a:normAutofit fontScale="90000"/>
          </a:bodyPr>
          <a:lstStyle/>
          <a:p>
            <a:r>
              <a:rPr lang="en-US" sz="4000">
                <a:latin typeface="Arial"/>
                <a:cs typeface="Arial"/>
              </a:rPr>
              <a:t>HPC Funding Model Subcommittee Members:</a:t>
            </a:r>
            <a:endParaRPr lang="en-US"/>
          </a:p>
        </p:txBody>
      </p:sp>
      <p:graphicFrame>
        <p:nvGraphicFramePr>
          <p:cNvPr id="5" name="Table 5">
            <a:extLst>
              <a:ext uri="{FF2B5EF4-FFF2-40B4-BE49-F238E27FC236}">
                <a16:creationId xmlns:a16="http://schemas.microsoft.com/office/drawing/2014/main" id="{46F38084-0D94-4FAE-A80D-03DC29B9EDEB}"/>
              </a:ext>
            </a:extLst>
          </p:cNvPr>
          <p:cNvGraphicFramePr>
            <a:graphicFrameLocks noGrp="1"/>
          </p:cNvGraphicFramePr>
          <p:nvPr>
            <p:extLst>
              <p:ext uri="{D42A27DB-BD31-4B8C-83A1-F6EECF244321}">
                <p14:modId xmlns:p14="http://schemas.microsoft.com/office/powerpoint/2010/main" val="2346371705"/>
              </p:ext>
            </p:extLst>
          </p:nvPr>
        </p:nvGraphicFramePr>
        <p:xfrm>
          <a:off x="609158" y="891249"/>
          <a:ext cx="11079217" cy="5029200"/>
        </p:xfrm>
        <a:graphic>
          <a:graphicData uri="http://schemas.openxmlformats.org/drawingml/2006/table">
            <a:tbl>
              <a:tblPr firstRow="1">
                <a:tableStyleId>{D7AC3CCA-C797-4891-BE02-D94E43425B78}</a:tableStyleId>
              </a:tblPr>
              <a:tblGrid>
                <a:gridCol w="3693072">
                  <a:extLst>
                    <a:ext uri="{9D8B030D-6E8A-4147-A177-3AD203B41FA5}">
                      <a16:colId xmlns:a16="http://schemas.microsoft.com/office/drawing/2014/main" val="815709380"/>
                    </a:ext>
                  </a:extLst>
                </a:gridCol>
                <a:gridCol w="2705652">
                  <a:extLst>
                    <a:ext uri="{9D8B030D-6E8A-4147-A177-3AD203B41FA5}">
                      <a16:colId xmlns:a16="http://schemas.microsoft.com/office/drawing/2014/main" val="3050833344"/>
                    </a:ext>
                  </a:extLst>
                </a:gridCol>
                <a:gridCol w="4680493">
                  <a:extLst>
                    <a:ext uri="{9D8B030D-6E8A-4147-A177-3AD203B41FA5}">
                      <a16:colId xmlns:a16="http://schemas.microsoft.com/office/drawing/2014/main" val="2462234569"/>
                    </a:ext>
                  </a:extLst>
                </a:gridCol>
              </a:tblGrid>
              <a:tr h="457200">
                <a:tc>
                  <a:txBody>
                    <a:bodyPr/>
                    <a:lstStyle/>
                    <a:p>
                      <a:pPr lvl="0" algn="l">
                        <a:lnSpc>
                          <a:spcPct val="100000"/>
                        </a:lnSpc>
                        <a:spcBef>
                          <a:spcPts val="0"/>
                        </a:spcBef>
                        <a:spcAft>
                          <a:spcPts val="0"/>
                        </a:spcAft>
                        <a:buNone/>
                      </a:pPr>
                      <a:r>
                        <a:rPr lang="en-US" sz="1800" b="0" i="0" u="none" strike="noStrike" noProof="0">
                          <a:latin typeface="Calibri"/>
                        </a:rPr>
                        <a:t>Jeff </a:t>
                      </a:r>
                      <a:r>
                        <a:rPr lang="en-US" sz="1800" b="0" i="0" u="none" strike="noStrike" noProof="0" err="1">
                          <a:latin typeface="Calibri"/>
                        </a:rPr>
                        <a:t>Shragge</a:t>
                      </a:r>
                      <a:r>
                        <a:rPr lang="en-US" sz="1800" b="0" i="0" u="none" strike="noStrike" noProof="0">
                          <a:latin typeface="Calibri"/>
                        </a:rPr>
                        <a:t> (Chair)</a:t>
                      </a:r>
                    </a:p>
                  </a:txBody>
                  <a:tcPr>
                    <a:lnL w="12700">
                      <a:solidFill>
                        <a:srgbClr val="B2B4B3"/>
                      </a:solidFill>
                    </a:lnL>
                    <a:lnR w="12700">
                      <a:solidFill>
                        <a:srgbClr val="B2B4B3"/>
                      </a:solidFill>
                    </a:lnR>
                    <a:lnT w="12700">
                      <a:solidFill>
                        <a:srgbClr val="B2B4B3"/>
                      </a:solidFill>
                    </a:lnT>
                    <a:lnB w="12700">
                      <a:solidFill>
                        <a:srgbClr val="B2B4B3"/>
                      </a:solidFill>
                    </a:lnB>
                  </a:tcPr>
                </a:tc>
                <a:tc>
                  <a:txBody>
                    <a:bodyPr/>
                    <a:lstStyle/>
                    <a:p>
                      <a:pPr lvl="0">
                        <a:buNone/>
                      </a:pPr>
                      <a:r>
                        <a:rPr lang="en-US" sz="1800" b="0" i="0" u="none" strike="noStrike" noProof="0">
                          <a:latin typeface="Calibri"/>
                        </a:rPr>
                        <a:t>GP</a:t>
                      </a:r>
                      <a:endParaRPr lang="en-US"/>
                    </a:p>
                  </a:txBody>
                  <a:tcPr>
                    <a:lnL w="12700">
                      <a:solidFill>
                        <a:srgbClr val="B2B4B3"/>
                      </a:solidFill>
                    </a:lnL>
                    <a:lnR w="12700">
                      <a:solidFill>
                        <a:srgbClr val="B2B4B3"/>
                      </a:solidFill>
                    </a:lnR>
                    <a:lnT w="12700">
                      <a:solidFill>
                        <a:srgbClr val="B2B4B3"/>
                      </a:solidFill>
                    </a:lnT>
                    <a:lnB w="12700">
                      <a:solidFill>
                        <a:srgbClr val="B2B4B3"/>
                      </a:solidFill>
                    </a:lnB>
                  </a:tcPr>
                </a:tc>
                <a:tc>
                  <a:txBody>
                    <a:bodyPr/>
                    <a:lstStyle/>
                    <a:p>
                      <a:pPr lvl="0">
                        <a:buNone/>
                      </a:pPr>
                      <a:r>
                        <a:rPr lang="en-US" sz="1800" b="0" i="0" u="none" strike="noStrike" noProof="0">
                          <a:latin typeface="Calibri"/>
                        </a:rPr>
                        <a:t>Associate Professor</a:t>
                      </a:r>
                      <a:endParaRPr lang="en-US"/>
                    </a:p>
                  </a:txBody>
                  <a:tcPr>
                    <a:lnL w="12700">
                      <a:solidFill>
                        <a:srgbClr val="B2B4B3"/>
                      </a:solidFill>
                    </a:lnL>
                    <a:lnR w="12700">
                      <a:solidFill>
                        <a:srgbClr val="B2B4B3"/>
                      </a:solidFill>
                    </a:lnR>
                    <a:lnT w="12700">
                      <a:solidFill>
                        <a:srgbClr val="B2B4B3"/>
                      </a:solidFill>
                    </a:lnT>
                    <a:lnB w="12700">
                      <a:solidFill>
                        <a:srgbClr val="B2B4B3"/>
                      </a:solidFill>
                    </a:lnB>
                  </a:tcPr>
                </a:tc>
                <a:extLst>
                  <a:ext uri="{0D108BD9-81ED-4DB2-BD59-A6C34878D82A}">
                    <a16:rowId xmlns:a16="http://schemas.microsoft.com/office/drawing/2014/main" val="1199024512"/>
                  </a:ext>
                </a:extLst>
              </a:tr>
              <a:tr h="457200">
                <a:tc>
                  <a:txBody>
                    <a:bodyPr/>
                    <a:lstStyle/>
                    <a:p>
                      <a:r>
                        <a:rPr lang="en-US" b="0"/>
                        <a:t>Mahadevan Ganesh</a:t>
                      </a:r>
                    </a:p>
                  </a:txBody>
                  <a:tcPr anchor="ctr">
                    <a:lnL w="12700">
                      <a:solidFill>
                        <a:srgbClr val="B2B4B3"/>
                      </a:solidFill>
                    </a:lnL>
                    <a:lnR w="12700">
                      <a:solidFill>
                        <a:srgbClr val="B2B4B3"/>
                      </a:solidFill>
                    </a:lnR>
                    <a:lnT w="12700" cap="flat" cmpd="sng" algn="ctr">
                      <a:solidFill>
                        <a:srgbClr val="B2B4B3"/>
                      </a:solidFill>
                      <a:prstDash val="solid"/>
                      <a:round/>
                      <a:headEnd type="none" w="med" len="med"/>
                      <a:tailEnd type="none" w="med" len="med"/>
                    </a:lnT>
                    <a:lnB w="12700">
                      <a:solidFill>
                        <a:srgbClr val="B2B4B3"/>
                      </a:solidFill>
                    </a:lnB>
                  </a:tcPr>
                </a:tc>
                <a:tc>
                  <a:txBody>
                    <a:bodyPr/>
                    <a:lstStyle/>
                    <a:p>
                      <a:r>
                        <a:rPr lang="en-US" b="0"/>
                        <a:t>AMS</a:t>
                      </a:r>
                    </a:p>
                  </a:txBody>
                  <a:tcPr anchor="ctr">
                    <a:lnL w="12700">
                      <a:solidFill>
                        <a:srgbClr val="B2B4B3"/>
                      </a:solidFill>
                    </a:lnL>
                    <a:lnR w="12700">
                      <a:solidFill>
                        <a:srgbClr val="B2B4B3"/>
                      </a:solidFill>
                    </a:lnR>
                    <a:lnT w="12700" cap="flat" cmpd="sng" algn="ctr">
                      <a:solidFill>
                        <a:srgbClr val="B2B4B3"/>
                      </a:solidFill>
                      <a:prstDash val="solid"/>
                      <a:round/>
                      <a:headEnd type="none" w="med" len="med"/>
                      <a:tailEnd type="none" w="med" len="med"/>
                    </a:lnT>
                    <a:lnB w="12700">
                      <a:solidFill>
                        <a:srgbClr val="B2B4B3"/>
                      </a:solidFill>
                    </a:lnB>
                  </a:tcPr>
                </a:tc>
                <a:tc>
                  <a:txBody>
                    <a:bodyPr/>
                    <a:lstStyle/>
                    <a:p>
                      <a:r>
                        <a:rPr lang="en-US" b="0"/>
                        <a:t>Professor</a:t>
                      </a:r>
                    </a:p>
                  </a:txBody>
                  <a:tcPr anchor="ctr">
                    <a:lnL w="12700">
                      <a:solidFill>
                        <a:srgbClr val="B2B4B3"/>
                      </a:solidFill>
                    </a:lnL>
                    <a:lnR w="12700">
                      <a:solidFill>
                        <a:srgbClr val="B2B4B3"/>
                      </a:solidFill>
                    </a:lnR>
                    <a:lnT w="12700" cap="flat" cmpd="sng" algn="ctr">
                      <a:solidFill>
                        <a:srgbClr val="B2B4B3"/>
                      </a:solidFill>
                      <a:prstDash val="solid"/>
                      <a:round/>
                      <a:headEnd type="none" w="med" len="med"/>
                      <a:tailEnd type="none" w="med" len="med"/>
                    </a:lnT>
                    <a:lnB w="12700">
                      <a:solidFill>
                        <a:srgbClr val="B2B4B3"/>
                      </a:solidFill>
                    </a:lnB>
                  </a:tcPr>
                </a:tc>
                <a:extLst>
                  <a:ext uri="{0D108BD9-81ED-4DB2-BD59-A6C34878D82A}">
                    <a16:rowId xmlns:a16="http://schemas.microsoft.com/office/drawing/2014/main" val="4058029591"/>
                  </a:ext>
                </a:extLst>
              </a:tr>
              <a:tr h="457200">
                <a:tc>
                  <a:txBody>
                    <a:bodyPr/>
                    <a:lstStyle/>
                    <a:p>
                      <a:r>
                        <a:rPr lang="en-US" err="1"/>
                        <a:t>Zhexuan</a:t>
                      </a:r>
                      <a:r>
                        <a:rPr lang="en-US"/>
                        <a:t> Gong</a:t>
                      </a:r>
                    </a:p>
                  </a:txBody>
                  <a:tcPr anchor="ctr">
                    <a:lnL w="12700">
                      <a:solidFill>
                        <a:srgbClr val="B2B4B3"/>
                      </a:solidFill>
                    </a:lnL>
                    <a:lnR w="12700">
                      <a:solidFill>
                        <a:srgbClr val="B2B4B3"/>
                      </a:solidFill>
                    </a:lnR>
                    <a:lnT w="12700">
                      <a:solidFill>
                        <a:srgbClr val="B2B4B3"/>
                      </a:solidFill>
                    </a:lnT>
                    <a:lnB w="12700">
                      <a:solidFill>
                        <a:srgbClr val="B2B4B3"/>
                      </a:solidFill>
                    </a:lnB>
                  </a:tcPr>
                </a:tc>
                <a:tc>
                  <a:txBody>
                    <a:bodyPr/>
                    <a:lstStyle/>
                    <a:p>
                      <a:pPr>
                        <a:lnSpc>
                          <a:spcPct val="100000"/>
                        </a:lnSpc>
                      </a:pPr>
                      <a:r>
                        <a:rPr lang="en-US"/>
                        <a:t>PH</a:t>
                      </a:r>
                    </a:p>
                  </a:txBody>
                  <a:tcPr anchor="ctr">
                    <a:lnL w="12700">
                      <a:solidFill>
                        <a:srgbClr val="B2B4B3"/>
                      </a:solidFill>
                    </a:lnL>
                    <a:lnR w="12700">
                      <a:solidFill>
                        <a:srgbClr val="B2B4B3"/>
                      </a:solidFill>
                    </a:lnR>
                    <a:lnT w="12700">
                      <a:solidFill>
                        <a:srgbClr val="B2B4B3"/>
                      </a:solidFill>
                    </a:lnT>
                    <a:lnB w="12700">
                      <a:solidFill>
                        <a:srgbClr val="B2B4B3"/>
                      </a:solidFill>
                    </a:lnB>
                  </a:tcPr>
                </a:tc>
                <a:tc>
                  <a:txBody>
                    <a:bodyPr/>
                    <a:lstStyle/>
                    <a:p>
                      <a:r>
                        <a:rPr lang="en-US"/>
                        <a:t>Assistant Professor</a:t>
                      </a:r>
                    </a:p>
                  </a:txBody>
                  <a:tcPr anchor="ctr">
                    <a:lnL w="12700">
                      <a:solidFill>
                        <a:srgbClr val="B2B4B3"/>
                      </a:solidFill>
                    </a:lnL>
                    <a:lnR w="12700">
                      <a:solidFill>
                        <a:srgbClr val="B2B4B3"/>
                      </a:solidFill>
                    </a:lnR>
                    <a:lnT w="12700">
                      <a:solidFill>
                        <a:srgbClr val="B2B4B3"/>
                      </a:solidFill>
                    </a:lnT>
                    <a:lnB w="12700">
                      <a:solidFill>
                        <a:srgbClr val="B2B4B3"/>
                      </a:solidFill>
                    </a:lnB>
                  </a:tcPr>
                </a:tc>
                <a:extLst>
                  <a:ext uri="{0D108BD9-81ED-4DB2-BD59-A6C34878D82A}">
                    <a16:rowId xmlns:a16="http://schemas.microsoft.com/office/drawing/2014/main" val="1755765067"/>
                  </a:ext>
                </a:extLst>
              </a:tr>
              <a:tr h="457200">
                <a:tc>
                  <a:txBody>
                    <a:bodyPr/>
                    <a:lstStyle/>
                    <a:p>
                      <a:r>
                        <a:rPr lang="en-US"/>
                        <a:t>Mehmet </a:t>
                      </a:r>
                      <a:r>
                        <a:rPr lang="en-US" err="1"/>
                        <a:t>Belviranli</a:t>
                      </a:r>
                    </a:p>
                  </a:txBody>
                  <a:tcPr anchor="ctr">
                    <a:lnL w="12700">
                      <a:solidFill>
                        <a:srgbClr val="B2B4B3"/>
                      </a:solidFill>
                    </a:lnL>
                    <a:lnR w="12700">
                      <a:solidFill>
                        <a:srgbClr val="B2B4B3"/>
                      </a:solidFill>
                    </a:lnR>
                    <a:lnT w="12700">
                      <a:solidFill>
                        <a:srgbClr val="B2B4B3"/>
                      </a:solidFill>
                    </a:lnT>
                    <a:lnB w="12700">
                      <a:solidFill>
                        <a:srgbClr val="B2B4B3"/>
                      </a:solidFill>
                    </a:lnB>
                  </a:tcPr>
                </a:tc>
                <a:tc>
                  <a:txBody>
                    <a:bodyPr/>
                    <a:lstStyle/>
                    <a:p>
                      <a:r>
                        <a:rPr lang="en-US"/>
                        <a:t>CS</a:t>
                      </a:r>
                    </a:p>
                  </a:txBody>
                  <a:tcPr anchor="ctr">
                    <a:lnL w="12700">
                      <a:solidFill>
                        <a:srgbClr val="B2B4B3"/>
                      </a:solidFill>
                    </a:lnL>
                    <a:lnR w="12700">
                      <a:solidFill>
                        <a:srgbClr val="B2B4B3"/>
                      </a:solidFill>
                    </a:lnR>
                    <a:lnT w="12700">
                      <a:solidFill>
                        <a:srgbClr val="B2B4B3"/>
                      </a:solidFill>
                    </a:lnT>
                    <a:lnB w="12700">
                      <a:solidFill>
                        <a:srgbClr val="B2B4B3"/>
                      </a:solidFill>
                    </a:lnB>
                  </a:tcPr>
                </a:tc>
                <a:tc>
                  <a:txBody>
                    <a:bodyPr/>
                    <a:lstStyle/>
                    <a:p>
                      <a:r>
                        <a:rPr lang="en-US"/>
                        <a:t>Assistant Professor</a:t>
                      </a:r>
                    </a:p>
                  </a:txBody>
                  <a:tcPr anchor="ctr">
                    <a:lnL w="12700">
                      <a:solidFill>
                        <a:srgbClr val="B2B4B3"/>
                      </a:solidFill>
                    </a:lnL>
                    <a:lnR w="12700">
                      <a:solidFill>
                        <a:srgbClr val="B2B4B3"/>
                      </a:solidFill>
                    </a:lnR>
                    <a:lnT w="12700">
                      <a:solidFill>
                        <a:srgbClr val="B2B4B3"/>
                      </a:solidFill>
                    </a:lnT>
                    <a:lnB w="12700">
                      <a:solidFill>
                        <a:srgbClr val="B2B4B3"/>
                      </a:solidFill>
                    </a:lnB>
                  </a:tcPr>
                </a:tc>
                <a:extLst>
                  <a:ext uri="{0D108BD9-81ED-4DB2-BD59-A6C34878D82A}">
                    <a16:rowId xmlns:a16="http://schemas.microsoft.com/office/drawing/2014/main" val="2997224032"/>
                  </a:ext>
                </a:extLst>
              </a:tr>
              <a:tr h="457200">
                <a:tc>
                  <a:txBody>
                    <a:bodyPr/>
                    <a:lstStyle/>
                    <a:p>
                      <a:r>
                        <a:rPr lang="en-US"/>
                        <a:t>Mark Deinert</a:t>
                      </a:r>
                    </a:p>
                  </a:txBody>
                  <a:tcPr anchor="ctr">
                    <a:lnL w="12700">
                      <a:solidFill>
                        <a:srgbClr val="B2B4B3"/>
                      </a:solidFill>
                    </a:lnL>
                    <a:lnR w="12700" cap="flat" cmpd="sng" algn="ctr">
                      <a:solidFill>
                        <a:srgbClr val="B2B4B3"/>
                      </a:solidFill>
                      <a:prstDash val="solid"/>
                      <a:round/>
                      <a:headEnd type="none" w="med" len="med"/>
                      <a:tailEnd type="none" w="med" len="med"/>
                    </a:lnR>
                    <a:lnT w="12700" cap="flat" cmpd="sng" algn="ctr">
                      <a:solidFill>
                        <a:srgbClr val="B2B4B3"/>
                      </a:solidFill>
                      <a:prstDash val="solid"/>
                      <a:round/>
                      <a:headEnd type="none" w="med" len="med"/>
                      <a:tailEnd type="none" w="med" len="med"/>
                    </a:lnT>
                    <a:lnB w="12700">
                      <a:solidFill>
                        <a:srgbClr val="B2B4B3"/>
                      </a:solidFill>
                    </a:lnB>
                  </a:tcPr>
                </a:tc>
                <a:tc>
                  <a:txBody>
                    <a:bodyPr/>
                    <a:lstStyle/>
                    <a:p>
                      <a:r>
                        <a:rPr lang="en-US"/>
                        <a:t>ME</a:t>
                      </a:r>
                    </a:p>
                  </a:txBody>
                  <a:tcPr anchor="ctr">
                    <a:lnL w="12700" cap="flat" cmpd="sng" algn="ctr">
                      <a:solidFill>
                        <a:srgbClr val="B2B4B3"/>
                      </a:solidFill>
                      <a:prstDash val="solid"/>
                      <a:round/>
                      <a:headEnd type="none" w="med" len="med"/>
                      <a:tailEnd type="none" w="med" len="med"/>
                    </a:lnL>
                    <a:lnR w="12700" cap="flat" cmpd="sng" algn="ctr">
                      <a:solidFill>
                        <a:srgbClr val="B2B4B3"/>
                      </a:solidFill>
                      <a:prstDash val="solid"/>
                      <a:round/>
                      <a:headEnd type="none" w="med" len="med"/>
                      <a:tailEnd type="none" w="med" len="med"/>
                    </a:lnR>
                    <a:lnT w="12700" cap="flat" cmpd="sng" algn="ctr">
                      <a:solidFill>
                        <a:srgbClr val="B2B4B3"/>
                      </a:solidFill>
                      <a:prstDash val="solid"/>
                      <a:round/>
                      <a:headEnd type="none" w="med" len="med"/>
                      <a:tailEnd type="none" w="med" len="med"/>
                    </a:lnT>
                    <a:lnB w="12700">
                      <a:solidFill>
                        <a:srgbClr val="B2B4B3"/>
                      </a:solidFill>
                    </a:lnB>
                  </a:tcPr>
                </a:tc>
                <a:tc>
                  <a:txBody>
                    <a:bodyPr/>
                    <a:lstStyle/>
                    <a:p>
                      <a:pPr lvl="0">
                        <a:buNone/>
                      </a:pPr>
                      <a:r>
                        <a:rPr lang="en-US" sz="1800" b="0" i="0" u="none" strike="noStrike" noProof="0">
                          <a:latin typeface="Calibri"/>
                        </a:rPr>
                        <a:t>Associate</a:t>
                      </a:r>
                      <a:r>
                        <a:rPr lang="en-US"/>
                        <a:t> Professor</a:t>
                      </a:r>
                    </a:p>
                  </a:txBody>
                  <a:tcPr anchor="ctr">
                    <a:lnL w="12700" cap="flat" cmpd="sng" algn="ctr">
                      <a:solidFill>
                        <a:srgbClr val="B2B4B3"/>
                      </a:solidFill>
                      <a:prstDash val="solid"/>
                      <a:round/>
                      <a:headEnd type="none" w="med" len="med"/>
                      <a:tailEnd type="none" w="med" len="med"/>
                    </a:lnL>
                    <a:lnR w="12700">
                      <a:solidFill>
                        <a:srgbClr val="B2B4B3"/>
                      </a:solidFill>
                    </a:lnR>
                    <a:lnT w="12700" cap="flat" cmpd="sng" algn="ctr">
                      <a:solidFill>
                        <a:srgbClr val="B2B4B3"/>
                      </a:solidFill>
                      <a:prstDash val="solid"/>
                      <a:round/>
                      <a:headEnd type="none" w="med" len="med"/>
                      <a:tailEnd type="none" w="med" len="med"/>
                    </a:lnT>
                    <a:lnB w="12700">
                      <a:solidFill>
                        <a:srgbClr val="B2B4B3"/>
                      </a:solidFill>
                    </a:lnB>
                  </a:tcPr>
                </a:tc>
                <a:extLst>
                  <a:ext uri="{0D108BD9-81ED-4DB2-BD59-A6C34878D82A}">
                    <a16:rowId xmlns:a16="http://schemas.microsoft.com/office/drawing/2014/main" val="1589970272"/>
                  </a:ext>
                </a:extLst>
              </a:tr>
              <a:tr h="457200">
                <a:tc>
                  <a:txBody>
                    <a:bodyPr/>
                    <a:lstStyle/>
                    <a:p>
                      <a:r>
                        <a:rPr lang="en-US"/>
                        <a:t>Vladan Stevanovic</a:t>
                      </a:r>
                    </a:p>
                  </a:txBody>
                  <a:tcPr anchor="ctr">
                    <a:lnL w="12700">
                      <a:solidFill>
                        <a:srgbClr val="B2B4B3"/>
                      </a:solidFill>
                    </a:lnL>
                    <a:lnR w="12700">
                      <a:solidFill>
                        <a:srgbClr val="B2B4B3"/>
                      </a:solidFill>
                    </a:lnR>
                    <a:lnT w="12700">
                      <a:solidFill>
                        <a:srgbClr val="B2B4B3"/>
                      </a:solidFill>
                    </a:lnT>
                    <a:lnB w="12700">
                      <a:solidFill>
                        <a:srgbClr val="B2B4B3"/>
                      </a:solidFill>
                    </a:lnB>
                  </a:tcPr>
                </a:tc>
                <a:tc>
                  <a:txBody>
                    <a:bodyPr/>
                    <a:lstStyle/>
                    <a:p>
                      <a:r>
                        <a:rPr lang="en-US"/>
                        <a:t>MME</a:t>
                      </a:r>
                    </a:p>
                  </a:txBody>
                  <a:tcPr anchor="ctr">
                    <a:lnL w="12700">
                      <a:solidFill>
                        <a:srgbClr val="B2B4B3"/>
                      </a:solidFill>
                    </a:lnL>
                    <a:lnR w="12700">
                      <a:solidFill>
                        <a:srgbClr val="B2B4B3"/>
                      </a:solidFill>
                    </a:lnR>
                    <a:lnT w="12700">
                      <a:solidFill>
                        <a:srgbClr val="B2B4B3"/>
                      </a:solidFill>
                    </a:lnT>
                    <a:lnB w="12700">
                      <a:solidFill>
                        <a:srgbClr val="B2B4B3"/>
                      </a:solidFill>
                    </a:lnB>
                  </a:tcPr>
                </a:tc>
                <a:tc>
                  <a:txBody>
                    <a:bodyPr/>
                    <a:lstStyle/>
                    <a:p>
                      <a:r>
                        <a:rPr lang="en-US"/>
                        <a:t>Associate Professor</a:t>
                      </a:r>
                    </a:p>
                  </a:txBody>
                  <a:tcPr anchor="ctr">
                    <a:lnL w="12700">
                      <a:solidFill>
                        <a:srgbClr val="B2B4B3"/>
                      </a:solidFill>
                    </a:lnL>
                    <a:lnR w="12700">
                      <a:solidFill>
                        <a:srgbClr val="B2B4B3"/>
                      </a:solidFill>
                    </a:lnR>
                    <a:lnT w="12700">
                      <a:solidFill>
                        <a:srgbClr val="B2B4B3"/>
                      </a:solidFill>
                    </a:lnT>
                    <a:lnB w="12700">
                      <a:solidFill>
                        <a:srgbClr val="B2B4B3"/>
                      </a:solidFill>
                    </a:lnB>
                  </a:tcPr>
                </a:tc>
                <a:extLst>
                  <a:ext uri="{0D108BD9-81ED-4DB2-BD59-A6C34878D82A}">
                    <a16:rowId xmlns:a16="http://schemas.microsoft.com/office/drawing/2014/main" val="2455588364"/>
                  </a:ext>
                </a:extLst>
              </a:tr>
              <a:tr h="457200">
                <a:tc>
                  <a:txBody>
                    <a:bodyPr/>
                    <a:lstStyle/>
                    <a:p>
                      <a:pPr lvl="0">
                        <a:buNone/>
                      </a:pPr>
                      <a:r>
                        <a:rPr lang="en-US"/>
                        <a:t>Yvette Kuiper</a:t>
                      </a:r>
                    </a:p>
                  </a:txBody>
                  <a:tcPr anchor="ctr">
                    <a:lnL w="12700">
                      <a:solidFill>
                        <a:srgbClr val="B2B4B3"/>
                      </a:solidFill>
                    </a:lnL>
                    <a:lnR w="12700">
                      <a:solidFill>
                        <a:srgbClr val="B2B4B3"/>
                      </a:solidFill>
                    </a:lnR>
                    <a:lnT w="12700">
                      <a:solidFill>
                        <a:srgbClr val="B2B4B3"/>
                      </a:solidFill>
                    </a:lnT>
                    <a:lnB w="12700">
                      <a:solidFill>
                        <a:srgbClr val="B2B4B3"/>
                      </a:solidFill>
                    </a:lnB>
                  </a:tcPr>
                </a:tc>
                <a:tc>
                  <a:txBody>
                    <a:bodyPr/>
                    <a:lstStyle/>
                    <a:p>
                      <a:pPr lvl="0">
                        <a:buNone/>
                      </a:pPr>
                      <a:r>
                        <a:rPr lang="en-US"/>
                        <a:t>GGE</a:t>
                      </a:r>
                    </a:p>
                  </a:txBody>
                  <a:tcPr anchor="ctr">
                    <a:lnL w="12700">
                      <a:solidFill>
                        <a:srgbClr val="B2B4B3"/>
                      </a:solidFill>
                    </a:lnL>
                    <a:lnR w="12700">
                      <a:solidFill>
                        <a:srgbClr val="B2B4B3"/>
                      </a:solidFill>
                    </a:lnR>
                    <a:lnT w="12700">
                      <a:solidFill>
                        <a:srgbClr val="B2B4B3"/>
                      </a:solidFill>
                    </a:lnT>
                    <a:lnB w="12700">
                      <a:solidFill>
                        <a:srgbClr val="B2B4B3"/>
                      </a:solidFill>
                    </a:lnB>
                  </a:tcPr>
                </a:tc>
                <a:tc>
                  <a:txBody>
                    <a:bodyPr/>
                    <a:lstStyle/>
                    <a:p>
                      <a:pPr lvl="0">
                        <a:buNone/>
                      </a:pPr>
                      <a:r>
                        <a:rPr lang="en-US"/>
                        <a:t>Associate Professor</a:t>
                      </a:r>
                    </a:p>
                  </a:txBody>
                  <a:tcPr anchor="ctr">
                    <a:lnL w="12700">
                      <a:solidFill>
                        <a:srgbClr val="B2B4B3"/>
                      </a:solidFill>
                    </a:lnL>
                    <a:lnR w="12700">
                      <a:solidFill>
                        <a:srgbClr val="B2B4B3"/>
                      </a:solidFill>
                    </a:lnR>
                    <a:lnT w="12700">
                      <a:solidFill>
                        <a:srgbClr val="B2B4B3"/>
                      </a:solidFill>
                    </a:lnT>
                    <a:lnB w="12700">
                      <a:solidFill>
                        <a:srgbClr val="B2B4B3"/>
                      </a:solidFill>
                    </a:lnB>
                  </a:tcPr>
                </a:tc>
                <a:extLst>
                  <a:ext uri="{0D108BD9-81ED-4DB2-BD59-A6C34878D82A}">
                    <a16:rowId xmlns:a16="http://schemas.microsoft.com/office/drawing/2014/main" val="4080871041"/>
                  </a:ext>
                </a:extLst>
              </a:tr>
              <a:tr h="457200">
                <a:tc>
                  <a:txBody>
                    <a:bodyPr/>
                    <a:lstStyle/>
                    <a:p>
                      <a:pPr lvl="0">
                        <a:buNone/>
                      </a:pPr>
                      <a:r>
                        <a:rPr lang="en-US"/>
                        <a:t>Johanna Eagan</a:t>
                      </a:r>
                    </a:p>
                  </a:txBody>
                  <a:tcPr anchor="ctr">
                    <a:lnL w="12700">
                      <a:solidFill>
                        <a:srgbClr val="B2B4B3"/>
                      </a:solidFill>
                    </a:lnL>
                    <a:lnR w="12700">
                      <a:solidFill>
                        <a:srgbClr val="B2B4B3"/>
                      </a:solidFill>
                    </a:lnR>
                    <a:lnT w="12700">
                      <a:solidFill>
                        <a:srgbClr val="B2B4B3"/>
                      </a:solidFill>
                    </a:lnT>
                    <a:lnB w="12700">
                      <a:solidFill>
                        <a:srgbClr val="B2B4B3"/>
                      </a:solidFill>
                    </a:lnB>
                  </a:tcPr>
                </a:tc>
                <a:tc>
                  <a:txBody>
                    <a:bodyPr/>
                    <a:lstStyle/>
                    <a:p>
                      <a:pPr lvl="0">
                        <a:buNone/>
                      </a:pPr>
                      <a:r>
                        <a:rPr lang="en-US"/>
                        <a:t>ORA</a:t>
                      </a:r>
                    </a:p>
                  </a:txBody>
                  <a:tcPr anchor="ctr">
                    <a:lnL w="12700">
                      <a:solidFill>
                        <a:srgbClr val="B2B4B3"/>
                      </a:solidFill>
                    </a:lnL>
                    <a:lnR w="12700">
                      <a:solidFill>
                        <a:srgbClr val="B2B4B3"/>
                      </a:solidFill>
                    </a:lnR>
                    <a:lnT w="12700">
                      <a:solidFill>
                        <a:srgbClr val="B2B4B3"/>
                      </a:solidFill>
                    </a:lnT>
                    <a:lnB w="12700">
                      <a:solidFill>
                        <a:srgbClr val="B2B4B3"/>
                      </a:solidFill>
                    </a:lnB>
                  </a:tcPr>
                </a:tc>
                <a:tc>
                  <a:txBody>
                    <a:bodyPr/>
                    <a:lstStyle/>
                    <a:p>
                      <a:pPr lvl="0">
                        <a:buNone/>
                      </a:pPr>
                      <a:r>
                        <a:rPr lang="en-US"/>
                        <a:t>Director of Research Administration</a:t>
                      </a:r>
                    </a:p>
                  </a:txBody>
                  <a:tcPr anchor="ctr">
                    <a:lnL w="12700">
                      <a:solidFill>
                        <a:srgbClr val="B2B4B3"/>
                      </a:solidFill>
                    </a:lnL>
                    <a:lnR w="12700">
                      <a:solidFill>
                        <a:srgbClr val="B2B4B3"/>
                      </a:solidFill>
                    </a:lnR>
                    <a:lnT w="12700">
                      <a:solidFill>
                        <a:srgbClr val="B2B4B3"/>
                      </a:solidFill>
                    </a:lnT>
                    <a:lnB w="12700">
                      <a:solidFill>
                        <a:srgbClr val="B2B4B3"/>
                      </a:solidFill>
                    </a:lnB>
                  </a:tcPr>
                </a:tc>
                <a:extLst>
                  <a:ext uri="{0D108BD9-81ED-4DB2-BD59-A6C34878D82A}">
                    <a16:rowId xmlns:a16="http://schemas.microsoft.com/office/drawing/2014/main" val="3751936051"/>
                  </a:ext>
                </a:extLst>
              </a:tr>
              <a:tr h="457200">
                <a:tc>
                  <a:txBody>
                    <a:bodyPr/>
                    <a:lstStyle/>
                    <a:p>
                      <a:pPr lvl="0">
                        <a:buNone/>
                      </a:pPr>
                      <a:r>
                        <a:rPr lang="en-US"/>
                        <a:t>Noelle Sanchez</a:t>
                      </a:r>
                    </a:p>
                  </a:txBody>
                  <a:tcPr anchor="ctr">
                    <a:lnL w="12700">
                      <a:solidFill>
                        <a:srgbClr val="B2B4B3"/>
                      </a:solidFill>
                    </a:lnL>
                    <a:lnR w="12700">
                      <a:solidFill>
                        <a:srgbClr val="B2B4B3"/>
                      </a:solidFill>
                    </a:lnR>
                    <a:lnT w="12700">
                      <a:solidFill>
                        <a:srgbClr val="B2B4B3"/>
                      </a:solidFill>
                    </a:lnT>
                    <a:lnB w="12700">
                      <a:solidFill>
                        <a:srgbClr val="B2B4B3"/>
                      </a:solidFill>
                    </a:lnB>
                  </a:tcPr>
                </a:tc>
                <a:tc>
                  <a:txBody>
                    <a:bodyPr/>
                    <a:lstStyle/>
                    <a:p>
                      <a:pPr lvl="0">
                        <a:buNone/>
                      </a:pPr>
                      <a:r>
                        <a:rPr lang="en-US"/>
                        <a:t>Admin &amp; Operations</a:t>
                      </a:r>
                    </a:p>
                  </a:txBody>
                  <a:tcPr anchor="ctr">
                    <a:lnL w="12700">
                      <a:solidFill>
                        <a:srgbClr val="B2B4B3"/>
                      </a:solidFill>
                    </a:lnL>
                    <a:lnR w="12700">
                      <a:solidFill>
                        <a:srgbClr val="B2B4B3"/>
                      </a:solidFill>
                    </a:lnR>
                    <a:lnT w="12700">
                      <a:solidFill>
                        <a:srgbClr val="B2B4B3"/>
                      </a:solidFill>
                    </a:lnT>
                    <a:lnB w="12700">
                      <a:solidFill>
                        <a:srgbClr val="B2B4B3"/>
                      </a:solidFill>
                    </a:lnB>
                  </a:tcPr>
                </a:tc>
                <a:tc>
                  <a:txBody>
                    <a:bodyPr/>
                    <a:lstStyle/>
                    <a:p>
                      <a:pPr lvl="0">
                        <a:buNone/>
                      </a:pPr>
                      <a:r>
                        <a:rPr lang="en-US"/>
                        <a:t>Controller</a:t>
                      </a:r>
                    </a:p>
                  </a:txBody>
                  <a:tcPr anchor="ctr">
                    <a:lnL w="12700">
                      <a:solidFill>
                        <a:srgbClr val="B2B4B3"/>
                      </a:solidFill>
                    </a:lnL>
                    <a:lnR w="12700">
                      <a:solidFill>
                        <a:srgbClr val="B2B4B3"/>
                      </a:solidFill>
                    </a:lnR>
                    <a:lnT w="12700">
                      <a:solidFill>
                        <a:srgbClr val="B2B4B3"/>
                      </a:solidFill>
                    </a:lnT>
                    <a:lnB w="12700">
                      <a:solidFill>
                        <a:srgbClr val="B2B4B3"/>
                      </a:solidFill>
                    </a:lnB>
                  </a:tcPr>
                </a:tc>
                <a:extLst>
                  <a:ext uri="{0D108BD9-81ED-4DB2-BD59-A6C34878D82A}">
                    <a16:rowId xmlns:a16="http://schemas.microsoft.com/office/drawing/2014/main" val="854835218"/>
                  </a:ext>
                </a:extLst>
              </a:tr>
              <a:tr h="457200">
                <a:tc>
                  <a:txBody>
                    <a:bodyPr/>
                    <a:lstStyle/>
                    <a:p>
                      <a:r>
                        <a:rPr lang="en-US"/>
                        <a:t>Matt Ketterling</a:t>
                      </a:r>
                    </a:p>
                  </a:txBody>
                  <a:tcPr anchor="ctr">
                    <a:lnL w="12700">
                      <a:solidFill>
                        <a:srgbClr val="B2B4B3"/>
                      </a:solidFill>
                    </a:lnL>
                    <a:lnR w="12700">
                      <a:solidFill>
                        <a:srgbClr val="B2B4B3"/>
                      </a:solidFill>
                    </a:lnR>
                    <a:lnT w="12700">
                      <a:solidFill>
                        <a:srgbClr val="B2B4B3"/>
                      </a:solidFill>
                    </a:lnT>
                    <a:lnB w="12700">
                      <a:solidFill>
                        <a:srgbClr val="B2B4B3"/>
                      </a:solidFill>
                    </a:lnB>
                  </a:tcPr>
                </a:tc>
                <a:tc>
                  <a:txBody>
                    <a:bodyPr/>
                    <a:lstStyle/>
                    <a:p>
                      <a:r>
                        <a:rPr lang="en-US"/>
                        <a:t>ITS</a:t>
                      </a:r>
                    </a:p>
                  </a:txBody>
                  <a:tcPr anchor="ctr">
                    <a:lnL w="12700">
                      <a:solidFill>
                        <a:srgbClr val="B2B4B3"/>
                      </a:solidFill>
                    </a:lnL>
                    <a:lnR w="12700">
                      <a:solidFill>
                        <a:srgbClr val="B2B4B3"/>
                      </a:solidFill>
                    </a:lnR>
                    <a:lnT w="12700">
                      <a:solidFill>
                        <a:srgbClr val="B2B4B3"/>
                      </a:solidFill>
                    </a:lnT>
                    <a:lnB w="12700">
                      <a:solidFill>
                        <a:srgbClr val="B2B4B3"/>
                      </a:solidFill>
                    </a:lnB>
                  </a:tcPr>
                </a:tc>
                <a:tc>
                  <a:txBody>
                    <a:bodyPr/>
                    <a:lstStyle/>
                    <a:p>
                      <a:r>
                        <a:rPr lang="en-US"/>
                        <a:t>Sr Director of Infrastructure &amp; RC Solutions</a:t>
                      </a:r>
                    </a:p>
                  </a:txBody>
                  <a:tcPr anchor="ctr">
                    <a:lnL w="12700">
                      <a:solidFill>
                        <a:srgbClr val="B2B4B3"/>
                      </a:solidFill>
                    </a:lnL>
                    <a:lnR w="12700">
                      <a:solidFill>
                        <a:srgbClr val="B2B4B3"/>
                      </a:solidFill>
                    </a:lnR>
                    <a:lnT w="12700">
                      <a:solidFill>
                        <a:srgbClr val="B2B4B3"/>
                      </a:solidFill>
                    </a:lnT>
                    <a:lnB w="12700">
                      <a:solidFill>
                        <a:srgbClr val="B2B4B3"/>
                      </a:solidFill>
                    </a:lnB>
                  </a:tcPr>
                </a:tc>
                <a:extLst>
                  <a:ext uri="{0D108BD9-81ED-4DB2-BD59-A6C34878D82A}">
                    <a16:rowId xmlns:a16="http://schemas.microsoft.com/office/drawing/2014/main" val="1454719755"/>
                  </a:ext>
                </a:extLst>
              </a:tr>
              <a:tr h="457200">
                <a:tc>
                  <a:txBody>
                    <a:bodyPr/>
                    <a:lstStyle/>
                    <a:p>
                      <a:r>
                        <a:rPr lang="en-US"/>
                        <a:t>Torey Battelle</a:t>
                      </a:r>
                    </a:p>
                  </a:txBody>
                  <a:tcPr anchor="ctr">
                    <a:lnL w="12700">
                      <a:solidFill>
                        <a:srgbClr val="B2B4B3"/>
                      </a:solidFill>
                    </a:lnL>
                    <a:lnR w="12700">
                      <a:solidFill>
                        <a:srgbClr val="B2B4B3"/>
                      </a:solidFill>
                    </a:lnR>
                    <a:lnT w="12700">
                      <a:solidFill>
                        <a:srgbClr val="B2B4B3"/>
                      </a:solidFill>
                    </a:lnT>
                    <a:lnB w="12700">
                      <a:solidFill>
                        <a:srgbClr val="B2B4B3"/>
                      </a:solidFill>
                    </a:lnB>
                  </a:tcPr>
                </a:tc>
                <a:tc>
                  <a:txBody>
                    <a:bodyPr/>
                    <a:lstStyle/>
                    <a:p>
                      <a:r>
                        <a:rPr lang="en-US"/>
                        <a:t>ITS/HPC</a:t>
                      </a:r>
                    </a:p>
                  </a:txBody>
                  <a:tcPr anchor="ctr">
                    <a:lnL w="12700">
                      <a:solidFill>
                        <a:srgbClr val="B2B4B3"/>
                      </a:solidFill>
                    </a:lnL>
                    <a:lnR w="12700">
                      <a:solidFill>
                        <a:srgbClr val="B2B4B3"/>
                      </a:solidFill>
                    </a:lnR>
                    <a:lnT w="12700">
                      <a:solidFill>
                        <a:srgbClr val="B2B4B3"/>
                      </a:solidFill>
                    </a:lnT>
                    <a:lnB w="12700">
                      <a:solidFill>
                        <a:srgbClr val="B2B4B3"/>
                      </a:solidFill>
                    </a:lnB>
                  </a:tcPr>
                </a:tc>
                <a:tc>
                  <a:txBody>
                    <a:bodyPr/>
                    <a:lstStyle/>
                    <a:p>
                      <a:r>
                        <a:rPr lang="en-US"/>
                        <a:t>Assistant Director of Research Computing</a:t>
                      </a:r>
                    </a:p>
                  </a:txBody>
                  <a:tcPr anchor="ctr">
                    <a:lnL w="12700">
                      <a:solidFill>
                        <a:srgbClr val="B2B4B3"/>
                      </a:solidFill>
                    </a:lnL>
                    <a:lnR w="12700">
                      <a:solidFill>
                        <a:srgbClr val="B2B4B3"/>
                      </a:solidFill>
                    </a:lnR>
                    <a:lnT w="12700">
                      <a:solidFill>
                        <a:srgbClr val="B2B4B3"/>
                      </a:solidFill>
                    </a:lnT>
                    <a:lnB w="12700">
                      <a:solidFill>
                        <a:srgbClr val="B2B4B3"/>
                      </a:solidFill>
                    </a:lnB>
                  </a:tcPr>
                </a:tc>
                <a:extLst>
                  <a:ext uri="{0D108BD9-81ED-4DB2-BD59-A6C34878D82A}">
                    <a16:rowId xmlns:a16="http://schemas.microsoft.com/office/drawing/2014/main" val="716424888"/>
                  </a:ext>
                </a:extLst>
              </a:tr>
            </a:tbl>
          </a:graphicData>
        </a:graphic>
      </p:graphicFrame>
    </p:spTree>
    <p:extLst>
      <p:ext uri="{BB962C8B-B14F-4D97-AF65-F5344CB8AC3E}">
        <p14:creationId xmlns:p14="http://schemas.microsoft.com/office/powerpoint/2010/main" val="2772895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99C06-C51D-434C-8289-1135C39B649D}"/>
              </a:ext>
            </a:extLst>
          </p:cNvPr>
          <p:cNvSpPr>
            <a:spLocks noGrp="1"/>
          </p:cNvSpPr>
          <p:nvPr>
            <p:ph type="title"/>
          </p:nvPr>
        </p:nvSpPr>
        <p:spPr>
          <a:xfrm>
            <a:off x="838200" y="365127"/>
            <a:ext cx="10515600" cy="414881"/>
          </a:xfrm>
        </p:spPr>
        <p:txBody>
          <a:bodyPr>
            <a:normAutofit fontScale="90000"/>
          </a:bodyPr>
          <a:lstStyle/>
          <a:p>
            <a:r>
              <a:rPr lang="en-US">
                <a:latin typeface="Arial"/>
                <a:cs typeface="Arial"/>
              </a:rPr>
              <a:t>Approach</a:t>
            </a:r>
            <a:endParaRPr lang="en-US"/>
          </a:p>
        </p:txBody>
      </p:sp>
      <p:graphicFrame>
        <p:nvGraphicFramePr>
          <p:cNvPr id="4" name="Table 4">
            <a:extLst>
              <a:ext uri="{FF2B5EF4-FFF2-40B4-BE49-F238E27FC236}">
                <a16:creationId xmlns:a16="http://schemas.microsoft.com/office/drawing/2014/main" id="{C9123C4E-9B6F-4450-AD03-F0F961F9039E}"/>
              </a:ext>
            </a:extLst>
          </p:cNvPr>
          <p:cNvGraphicFramePr>
            <a:graphicFrameLocks noGrp="1"/>
          </p:cNvGraphicFramePr>
          <p:nvPr>
            <p:ph idx="1"/>
            <p:extLst>
              <p:ext uri="{D42A27DB-BD31-4B8C-83A1-F6EECF244321}">
                <p14:modId xmlns:p14="http://schemas.microsoft.com/office/powerpoint/2010/main" val="157898853"/>
              </p:ext>
            </p:extLst>
          </p:nvPr>
        </p:nvGraphicFramePr>
        <p:xfrm>
          <a:off x="882804" y="1068658"/>
          <a:ext cx="10515600" cy="4948746"/>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115353646"/>
                    </a:ext>
                  </a:extLst>
                </a:gridCol>
                <a:gridCol w="5257800">
                  <a:extLst>
                    <a:ext uri="{9D8B030D-6E8A-4147-A177-3AD203B41FA5}">
                      <a16:colId xmlns:a16="http://schemas.microsoft.com/office/drawing/2014/main" val="980425348"/>
                    </a:ext>
                  </a:extLst>
                </a:gridCol>
              </a:tblGrid>
              <a:tr h="688653">
                <a:tc gridSpan="2">
                  <a:txBody>
                    <a:bodyPr/>
                    <a:lstStyle/>
                    <a:p>
                      <a:pPr marL="0" marR="0" indent="0" algn="l">
                        <a:lnSpc>
                          <a:spcPct val="90000"/>
                        </a:lnSpc>
                        <a:spcBef>
                          <a:spcPts val="1000"/>
                        </a:spcBef>
                        <a:spcAft>
                          <a:spcPts val="0"/>
                        </a:spcAft>
                      </a:pPr>
                      <a:r>
                        <a:rPr lang="en-US"/>
                        <a:t>Goals: </a:t>
                      </a:r>
                      <a:r>
                        <a:rPr lang="en-US" sz="1800" b="0" i="0" u="none" strike="noStrike" noProof="0">
                          <a:latin typeface="Arial"/>
                        </a:rPr>
                        <a:t>Develop a model which supports HPC from a Technical, User, and Compliance perspective</a:t>
                      </a:r>
                      <a:endParaRPr lang="en-US" sz="1800" b="0" i="0" u="none" strike="noStrike" noProof="0">
                        <a:latin typeface="Calibri"/>
                      </a:endParaRPr>
                    </a:p>
                    <a:p>
                      <a:pPr marL="0" marR="0" lvl="0" indent="0" algn="l">
                        <a:lnSpc>
                          <a:spcPct val="90000"/>
                        </a:lnSpc>
                        <a:spcBef>
                          <a:spcPts val="1000"/>
                        </a:spcBef>
                        <a:spcAft>
                          <a:spcPts val="0"/>
                        </a:spcAft>
                        <a:buNone/>
                      </a:pPr>
                      <a:r>
                        <a:rPr lang="en-US" sz="1800" b="0" i="0" u="none" strike="noStrike" noProof="0">
                          <a:latin typeface="Arial"/>
                        </a:rPr>
                        <a:t>Timeline: Complete committee recommendation in 3 meetings, ~6 weeks</a:t>
                      </a:r>
                      <a:endParaRPr lang="en-US"/>
                    </a:p>
                  </a:txBody>
                  <a:tcPr/>
                </a:tc>
                <a:tc hMerge="1">
                  <a:txBody>
                    <a:bodyPr/>
                    <a:lstStyle/>
                    <a:p>
                      <a:endParaRPr lang="en-US"/>
                    </a:p>
                  </a:txBody>
                  <a:tcPr/>
                </a:tc>
                <a:extLst>
                  <a:ext uri="{0D108BD9-81ED-4DB2-BD59-A6C34878D82A}">
                    <a16:rowId xmlns:a16="http://schemas.microsoft.com/office/drawing/2014/main" val="3705319560"/>
                  </a:ext>
                </a:extLst>
              </a:tr>
              <a:tr h="1263981">
                <a:tc>
                  <a:txBody>
                    <a:bodyPr/>
                    <a:lstStyle/>
                    <a:p>
                      <a:r>
                        <a:rPr lang="en-US" sz="1600"/>
                        <a:t>Meeting 1 (Today)</a:t>
                      </a:r>
                    </a:p>
                  </a:txBody>
                  <a:tcPr>
                    <a:solidFill>
                      <a:srgbClr val="CED5DD"/>
                    </a:solidFill>
                  </a:tcPr>
                </a:tc>
                <a:tc>
                  <a:txBody>
                    <a:bodyPr/>
                    <a:lstStyle/>
                    <a:p>
                      <a:pPr marL="0" marR="0" lvl="0" indent="0" algn="l">
                        <a:lnSpc>
                          <a:spcPct val="90000"/>
                        </a:lnSpc>
                        <a:spcBef>
                          <a:spcPts val="1000"/>
                        </a:spcBef>
                        <a:spcAft>
                          <a:spcPts val="0"/>
                        </a:spcAft>
                        <a:buNone/>
                      </a:pPr>
                      <a:r>
                        <a:rPr lang="en-US" sz="1600" b="0" i="0" u="none" strike="noStrike" noProof="0">
                          <a:latin typeface="Arial"/>
                        </a:rPr>
                        <a:t>Overview</a:t>
                      </a:r>
                      <a:endParaRPr lang="en-US" sz="1600" b="0" i="0" u="none" strike="noStrike" noProof="0">
                        <a:latin typeface="Calibri"/>
                      </a:endParaRPr>
                    </a:p>
                    <a:p>
                      <a:pPr marL="0" marR="0" lvl="0" indent="0" algn="l">
                        <a:lnSpc>
                          <a:spcPct val="90000"/>
                        </a:lnSpc>
                        <a:spcBef>
                          <a:spcPts val="1000"/>
                        </a:spcBef>
                        <a:spcAft>
                          <a:spcPts val="0"/>
                        </a:spcAft>
                        <a:buNone/>
                      </a:pPr>
                      <a:r>
                        <a:rPr lang="en-US" sz="1600" b="0" i="0" u="none" strike="noStrike" noProof="0">
                          <a:latin typeface="Arial"/>
                        </a:rPr>
                        <a:t>Discuss our current models</a:t>
                      </a:r>
                    </a:p>
                    <a:p>
                      <a:pPr marL="0" marR="0" lvl="0" indent="0" algn="l">
                        <a:lnSpc>
                          <a:spcPct val="90000"/>
                        </a:lnSpc>
                        <a:spcBef>
                          <a:spcPts val="1000"/>
                        </a:spcBef>
                        <a:spcAft>
                          <a:spcPts val="0"/>
                        </a:spcAft>
                        <a:buNone/>
                      </a:pPr>
                      <a:r>
                        <a:rPr lang="en-US" sz="1600" b="0" i="0" u="none" strike="noStrike" noProof="0">
                          <a:latin typeface="Arial"/>
                        </a:rPr>
                        <a:t>Presentation of the "constraints"; externally imposed and internal policies/frameworks</a:t>
                      </a:r>
                      <a:endParaRPr lang="en-US" sz="1600"/>
                    </a:p>
                  </a:txBody>
                  <a:tcPr>
                    <a:solidFill>
                      <a:srgbClr val="CED5DD"/>
                    </a:solidFill>
                  </a:tcPr>
                </a:tc>
                <a:extLst>
                  <a:ext uri="{0D108BD9-81ED-4DB2-BD59-A6C34878D82A}">
                    <a16:rowId xmlns:a16="http://schemas.microsoft.com/office/drawing/2014/main" val="2346042670"/>
                  </a:ext>
                </a:extLst>
              </a:tr>
              <a:tr h="1037342">
                <a:tc>
                  <a:txBody>
                    <a:bodyPr/>
                    <a:lstStyle/>
                    <a:p>
                      <a:r>
                        <a:rPr lang="en-US" sz="1600"/>
                        <a:t>Meeting 2 (in 1 week)</a:t>
                      </a:r>
                    </a:p>
                  </a:txBody>
                  <a:tcPr>
                    <a:solidFill>
                      <a:srgbClr val="CED5DD"/>
                    </a:solidFill>
                  </a:tcPr>
                </a:tc>
                <a:tc>
                  <a:txBody>
                    <a:bodyPr/>
                    <a:lstStyle/>
                    <a:p>
                      <a:pPr marL="0" marR="0" lvl="0" indent="0" algn="l">
                        <a:lnSpc>
                          <a:spcPct val="90000"/>
                        </a:lnSpc>
                        <a:spcBef>
                          <a:spcPts val="1000"/>
                        </a:spcBef>
                        <a:spcAft>
                          <a:spcPts val="0"/>
                        </a:spcAft>
                        <a:buNone/>
                      </a:pPr>
                      <a:r>
                        <a:rPr lang="en-US" sz="1600" b="0" i="0" u="none" strike="noStrike" noProof="0">
                          <a:latin typeface="Arial"/>
                        </a:rPr>
                        <a:t>Solutions explored</a:t>
                      </a:r>
                      <a:endParaRPr lang="en-US" sz="1600" b="0" i="0" u="none" strike="noStrike" noProof="0">
                        <a:latin typeface="Calibri"/>
                      </a:endParaRPr>
                    </a:p>
                    <a:p>
                      <a:pPr marL="0" marR="0" lvl="0" indent="0" algn="l">
                        <a:lnSpc>
                          <a:spcPct val="90000"/>
                        </a:lnSpc>
                        <a:spcBef>
                          <a:spcPts val="1000"/>
                        </a:spcBef>
                        <a:spcAft>
                          <a:spcPts val="0"/>
                        </a:spcAft>
                        <a:buNone/>
                      </a:pPr>
                      <a:r>
                        <a:rPr lang="en-US" sz="1600" b="0" i="0" u="none" strike="noStrike" noProof="0">
                          <a:latin typeface="Arial"/>
                        </a:rPr>
                        <a:t>Other options to be considered</a:t>
                      </a:r>
                      <a:endParaRPr lang="en-US" sz="1600" b="0" i="0" u="none" strike="noStrike" noProof="0">
                        <a:latin typeface="Calibri"/>
                      </a:endParaRPr>
                    </a:p>
                    <a:p>
                      <a:pPr marL="0" marR="0" lvl="0" indent="0" algn="l">
                        <a:lnSpc>
                          <a:spcPct val="90000"/>
                        </a:lnSpc>
                        <a:spcBef>
                          <a:spcPts val="1000"/>
                        </a:spcBef>
                        <a:spcAft>
                          <a:spcPts val="0"/>
                        </a:spcAft>
                        <a:buNone/>
                      </a:pPr>
                      <a:r>
                        <a:rPr lang="en-US" sz="1600" b="0" i="0" u="none" strike="noStrike" noProof="0">
                          <a:latin typeface="Arial"/>
                        </a:rPr>
                        <a:t>Potential Impacts</a:t>
                      </a:r>
                      <a:endParaRPr lang="en-US" sz="1600"/>
                    </a:p>
                  </a:txBody>
                  <a:tcPr>
                    <a:solidFill>
                      <a:srgbClr val="CED5DD"/>
                    </a:solidFill>
                  </a:tcPr>
                </a:tc>
                <a:extLst>
                  <a:ext uri="{0D108BD9-81ED-4DB2-BD59-A6C34878D82A}">
                    <a16:rowId xmlns:a16="http://schemas.microsoft.com/office/drawing/2014/main" val="1795184954"/>
                  </a:ext>
                </a:extLst>
              </a:tr>
              <a:tr h="1028625">
                <a:tc>
                  <a:txBody>
                    <a:bodyPr/>
                    <a:lstStyle/>
                    <a:p>
                      <a:pPr lvl="0">
                        <a:buNone/>
                      </a:pPr>
                      <a:r>
                        <a:rPr lang="en-US" sz="1600"/>
                        <a:t>Offline work and evaluation (3 week period)</a:t>
                      </a:r>
                    </a:p>
                  </a:txBody>
                  <a:tcPr>
                    <a:solidFill>
                      <a:srgbClr val="CED5DD"/>
                    </a:solidFill>
                  </a:tcPr>
                </a:tc>
                <a:tc>
                  <a:txBody>
                    <a:bodyPr/>
                    <a:lstStyle/>
                    <a:p>
                      <a:pPr marL="0" marR="0" lvl="0" indent="0" algn="l">
                        <a:lnSpc>
                          <a:spcPct val="90000"/>
                        </a:lnSpc>
                        <a:spcBef>
                          <a:spcPts val="1000"/>
                        </a:spcBef>
                        <a:spcAft>
                          <a:spcPts val="0"/>
                        </a:spcAft>
                        <a:buNone/>
                      </a:pPr>
                      <a:r>
                        <a:rPr lang="en-US" sz="1600" b="0" i="0" u="none" strike="noStrike" noProof="0">
                          <a:latin typeface="Arial"/>
                        </a:rPr>
                        <a:t>Create "rubric"</a:t>
                      </a:r>
                      <a:endParaRPr lang="en-US" sz="1600" b="0" i="0" u="none" strike="noStrike" noProof="0"/>
                    </a:p>
                    <a:p>
                      <a:pPr marL="0" marR="0" lvl="0" indent="0" algn="l">
                        <a:lnSpc>
                          <a:spcPct val="90000"/>
                        </a:lnSpc>
                        <a:spcBef>
                          <a:spcPts val="1000"/>
                        </a:spcBef>
                        <a:spcAft>
                          <a:spcPts val="0"/>
                        </a:spcAft>
                        <a:buNone/>
                      </a:pPr>
                      <a:r>
                        <a:rPr lang="en-US" sz="1600" b="0" i="0" u="none" strike="noStrike" noProof="0">
                          <a:latin typeface="Arial"/>
                        </a:rPr>
                        <a:t>Evaluation of frameworks</a:t>
                      </a:r>
                      <a:endParaRPr lang="en-US" sz="1600" b="0" i="0" u="none" strike="noStrike" noProof="0"/>
                    </a:p>
                    <a:p>
                      <a:pPr marL="0" marR="0" lvl="0" indent="0" algn="l">
                        <a:lnSpc>
                          <a:spcPct val="90000"/>
                        </a:lnSpc>
                        <a:spcBef>
                          <a:spcPts val="1000"/>
                        </a:spcBef>
                        <a:spcAft>
                          <a:spcPts val="0"/>
                        </a:spcAft>
                        <a:buNone/>
                      </a:pPr>
                      <a:r>
                        <a:rPr lang="en-US" sz="1600" b="0" i="0" u="none" strike="noStrike" noProof="0">
                          <a:latin typeface="Arial"/>
                        </a:rPr>
                        <a:t>Technical implementations</a:t>
                      </a:r>
                      <a:endParaRPr lang="en-US" sz="1600"/>
                    </a:p>
                  </a:txBody>
                  <a:tcPr>
                    <a:solidFill>
                      <a:srgbClr val="CED5DD"/>
                    </a:solidFill>
                  </a:tcPr>
                </a:tc>
                <a:extLst>
                  <a:ext uri="{0D108BD9-81ED-4DB2-BD59-A6C34878D82A}">
                    <a16:rowId xmlns:a16="http://schemas.microsoft.com/office/drawing/2014/main" val="77364341"/>
                  </a:ext>
                </a:extLst>
              </a:tr>
              <a:tr h="906582">
                <a:tc>
                  <a:txBody>
                    <a:bodyPr/>
                    <a:lstStyle/>
                    <a:p>
                      <a:pPr lvl="0">
                        <a:buNone/>
                      </a:pPr>
                      <a:r>
                        <a:rPr lang="en-US" sz="1600"/>
                        <a:t>Meeting 3 (weeks 5 or 6)</a:t>
                      </a:r>
                    </a:p>
                  </a:txBody>
                  <a:tcPr>
                    <a:solidFill>
                      <a:srgbClr val="CED5DD"/>
                    </a:solidFill>
                  </a:tcPr>
                </a:tc>
                <a:tc>
                  <a:txBody>
                    <a:bodyPr/>
                    <a:lstStyle/>
                    <a:p>
                      <a:pPr marL="0" marR="0" lvl="0" indent="0" algn="l">
                        <a:lnSpc>
                          <a:spcPct val="90000"/>
                        </a:lnSpc>
                        <a:spcBef>
                          <a:spcPts val="1000"/>
                        </a:spcBef>
                        <a:spcAft>
                          <a:spcPts val="0"/>
                        </a:spcAft>
                        <a:buNone/>
                      </a:pPr>
                      <a:r>
                        <a:rPr lang="en-US" sz="1600" b="0" i="0" u="none" strike="noStrike" noProof="0">
                          <a:latin typeface="Arial"/>
                        </a:rPr>
                        <a:t>Evaluate options and decide on the "best solution"</a:t>
                      </a:r>
                      <a:endParaRPr lang="en-US" sz="1600" b="0" i="0" u="none" strike="noStrike" noProof="0"/>
                    </a:p>
                    <a:p>
                      <a:pPr marL="0" marR="0" lvl="0" indent="0" algn="l">
                        <a:lnSpc>
                          <a:spcPct val="90000"/>
                        </a:lnSpc>
                        <a:spcBef>
                          <a:spcPts val="1000"/>
                        </a:spcBef>
                        <a:spcAft>
                          <a:spcPts val="0"/>
                        </a:spcAft>
                        <a:buNone/>
                      </a:pPr>
                      <a:r>
                        <a:rPr lang="en-US" sz="1600" b="0" i="0" u="none" strike="noStrike" noProof="0">
                          <a:latin typeface="Arial"/>
                        </a:rPr>
                        <a:t>Make recommendation</a:t>
                      </a:r>
                      <a:endParaRPr lang="en-US" sz="1600"/>
                    </a:p>
                  </a:txBody>
                  <a:tcPr>
                    <a:solidFill>
                      <a:srgbClr val="CED5DD"/>
                    </a:solidFill>
                  </a:tcPr>
                </a:tc>
                <a:extLst>
                  <a:ext uri="{0D108BD9-81ED-4DB2-BD59-A6C34878D82A}">
                    <a16:rowId xmlns:a16="http://schemas.microsoft.com/office/drawing/2014/main" val="2359639601"/>
                  </a:ext>
                </a:extLst>
              </a:tr>
            </a:tbl>
          </a:graphicData>
        </a:graphic>
      </p:graphicFrame>
    </p:spTree>
    <p:extLst>
      <p:ext uri="{BB962C8B-B14F-4D97-AF65-F5344CB8AC3E}">
        <p14:creationId xmlns:p14="http://schemas.microsoft.com/office/powerpoint/2010/main" val="3568212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Arial"/>
                <a:cs typeface="Arial"/>
              </a:rPr>
              <a:t>HPC Models: Three Mines Approaches</a:t>
            </a:r>
            <a:endParaRPr lang="en-US"/>
          </a:p>
        </p:txBody>
      </p:sp>
      <p:sp>
        <p:nvSpPr>
          <p:cNvPr id="3" name="Content Placeholder 2"/>
          <p:cNvSpPr>
            <a:spLocks noGrp="1"/>
          </p:cNvSpPr>
          <p:nvPr>
            <p:ph idx="1"/>
          </p:nvPr>
        </p:nvSpPr>
        <p:spPr>
          <a:xfrm>
            <a:off x="838200" y="2052166"/>
            <a:ext cx="10453817" cy="2858230"/>
          </a:xfrm>
        </p:spPr>
        <p:txBody>
          <a:bodyPr vert="horz" lIns="91440" tIns="45720" rIns="91440" bIns="45720" rtlCol="0" anchor="t">
            <a:normAutofit/>
          </a:bodyPr>
          <a:lstStyle/>
          <a:p>
            <a:pPr marL="227965" indent="-227965"/>
            <a:r>
              <a:rPr lang="en-US">
                <a:latin typeface="Arial"/>
                <a:cs typeface="Arial"/>
              </a:rPr>
              <a:t>Condo (Mio)</a:t>
            </a:r>
            <a:endParaRPr lang="en-US"/>
          </a:p>
          <a:p>
            <a:pPr marL="0" indent="0">
              <a:buNone/>
            </a:pPr>
            <a:endParaRPr lang="en-US">
              <a:cs typeface="Arial"/>
            </a:endParaRPr>
          </a:p>
          <a:p>
            <a:pPr marL="227965" indent="-227965"/>
            <a:r>
              <a:rPr lang="en-US">
                <a:latin typeface="Arial"/>
                <a:cs typeface="Arial"/>
              </a:rPr>
              <a:t>University funded (</a:t>
            </a:r>
            <a:r>
              <a:rPr lang="en-US" err="1">
                <a:latin typeface="Arial"/>
                <a:cs typeface="Arial"/>
              </a:rPr>
              <a:t>AuN</a:t>
            </a:r>
            <a:r>
              <a:rPr lang="en-US">
                <a:latin typeface="Arial"/>
                <a:cs typeface="Arial"/>
              </a:rPr>
              <a:t>/</a:t>
            </a:r>
            <a:r>
              <a:rPr lang="en-US" err="1">
                <a:latin typeface="Arial"/>
                <a:cs typeface="Arial"/>
              </a:rPr>
              <a:t>BlueM</a:t>
            </a:r>
            <a:r>
              <a:rPr lang="en-US">
                <a:latin typeface="Arial"/>
                <a:cs typeface="Arial"/>
              </a:rPr>
              <a:t>)</a:t>
            </a:r>
            <a:endParaRPr lang="en-US">
              <a:cs typeface="Arial"/>
            </a:endParaRPr>
          </a:p>
          <a:p>
            <a:pPr marL="685165" lvl="1" indent="-227965"/>
            <a:r>
              <a:rPr lang="en-US">
                <a:latin typeface="Arial"/>
                <a:cs typeface="Arial"/>
              </a:rPr>
              <a:t>Entire HPC system under Mines auspices</a:t>
            </a:r>
            <a:endParaRPr lang="en-US">
              <a:cs typeface="Arial"/>
            </a:endParaRPr>
          </a:p>
          <a:p>
            <a:pPr marL="457200" lvl="1" indent="0">
              <a:buNone/>
            </a:pPr>
            <a:endParaRPr lang="en-US">
              <a:cs typeface="Arial"/>
            </a:endParaRPr>
          </a:p>
          <a:p>
            <a:pPr marL="227965" indent="-227965"/>
            <a:r>
              <a:rPr lang="en-US">
                <a:latin typeface="Arial"/>
                <a:cs typeface="Arial"/>
              </a:rPr>
              <a:t>Hybrid (</a:t>
            </a:r>
            <a:r>
              <a:rPr lang="en-US" err="1">
                <a:latin typeface="Arial"/>
                <a:cs typeface="Arial"/>
              </a:rPr>
              <a:t>Wendian</a:t>
            </a:r>
            <a:r>
              <a:rPr lang="en-US">
                <a:latin typeface="Arial"/>
                <a:cs typeface="Arial"/>
              </a:rPr>
              <a:t>)</a:t>
            </a:r>
          </a:p>
        </p:txBody>
      </p:sp>
    </p:spTree>
    <p:extLst>
      <p:ext uri="{BB962C8B-B14F-4D97-AF65-F5344CB8AC3E}">
        <p14:creationId xmlns:p14="http://schemas.microsoft.com/office/powerpoint/2010/main" val="2790273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Arial"/>
                <a:cs typeface="Arial"/>
              </a:rPr>
              <a:t>HPC Models: Condo Model  </a:t>
            </a:r>
            <a:endParaRPr lang="en-US"/>
          </a:p>
        </p:txBody>
      </p:sp>
      <p:sp>
        <p:nvSpPr>
          <p:cNvPr id="3" name="Content Placeholder 2"/>
          <p:cNvSpPr>
            <a:spLocks noGrp="1"/>
          </p:cNvSpPr>
          <p:nvPr>
            <p:ph idx="1"/>
          </p:nvPr>
        </p:nvSpPr>
        <p:spPr/>
        <p:txBody>
          <a:bodyPr vert="horz" lIns="91440" tIns="45720" rIns="91440" bIns="45720" rtlCol="0" anchor="t">
            <a:normAutofit/>
          </a:bodyPr>
          <a:lstStyle/>
          <a:p>
            <a:pPr marL="227965" indent="-227965"/>
            <a:r>
              <a:rPr lang="en-US"/>
              <a:t>Condo (Mio):</a:t>
            </a:r>
          </a:p>
          <a:p>
            <a:pPr marL="685165" lvl="1" indent="-227965"/>
            <a:r>
              <a:rPr lang="en-US">
                <a:latin typeface="Arial"/>
                <a:cs typeface="Arial"/>
              </a:rPr>
              <a:t>Nodes are wholly owned by research groups</a:t>
            </a:r>
            <a:endParaRPr lang="en-US">
              <a:cs typeface="Arial"/>
            </a:endParaRPr>
          </a:p>
          <a:p>
            <a:pPr marL="1142365" lvl="2" indent="-227965"/>
            <a:r>
              <a:rPr lang="en-US">
                <a:latin typeface="Arial"/>
                <a:cs typeface="Arial"/>
              </a:rPr>
              <a:t>Definition of 'ownership' to meet Mines requirements:</a:t>
            </a:r>
            <a:endParaRPr lang="en-US">
              <a:cs typeface="Arial"/>
            </a:endParaRPr>
          </a:p>
          <a:p>
            <a:pPr marL="1599565" lvl="3" indent="-227965"/>
            <a:r>
              <a:rPr lang="en-US">
                <a:latin typeface="Arial"/>
                <a:cs typeface="Arial"/>
              </a:rPr>
              <a:t>Priority access or 'node ownership'</a:t>
            </a:r>
          </a:p>
          <a:p>
            <a:pPr marL="2056765" lvl="4" indent="-227965"/>
            <a:r>
              <a:rPr lang="en-US">
                <a:latin typeface="Arial"/>
                <a:cs typeface="Arial"/>
              </a:rPr>
              <a:t>'Ownership' would not include possession of node</a:t>
            </a:r>
            <a:endParaRPr lang="en-US">
              <a:cs typeface="Arial"/>
            </a:endParaRPr>
          </a:p>
          <a:p>
            <a:pPr marL="1599565" lvl="3" indent="-227965"/>
            <a:r>
              <a:rPr lang="en-US">
                <a:latin typeface="Arial"/>
                <a:cs typeface="Arial"/>
              </a:rPr>
              <a:t>Physical node 'ownership' (and responsibility)</a:t>
            </a:r>
          </a:p>
          <a:p>
            <a:pPr marL="1142365" lvl="2" indent="-227965"/>
            <a:r>
              <a:rPr lang="en-US">
                <a:latin typeface="Arial"/>
                <a:cs typeface="Arial"/>
              </a:rPr>
              <a:t>Other considerations:</a:t>
            </a:r>
          </a:p>
          <a:p>
            <a:pPr marL="1599565" lvl="3" indent="-227965"/>
            <a:r>
              <a:rPr lang="en-US">
                <a:latin typeface="Arial"/>
                <a:cs typeface="Arial"/>
              </a:rPr>
              <a:t>Length of time for node support</a:t>
            </a:r>
          </a:p>
          <a:p>
            <a:pPr marL="1599565" lvl="3" indent="-227965"/>
            <a:r>
              <a:rPr lang="en-US">
                <a:latin typeface="Arial"/>
                <a:cs typeface="Arial"/>
              </a:rPr>
              <a:t>Transition to new node or system</a:t>
            </a:r>
          </a:p>
          <a:p>
            <a:pPr marL="1599565" lvl="3" indent="-227965"/>
            <a:r>
              <a:rPr lang="en-US">
                <a:latin typeface="Arial"/>
                <a:cs typeface="Arial"/>
              </a:rPr>
              <a:t>Resulting heterogeneity of cluster</a:t>
            </a:r>
          </a:p>
          <a:p>
            <a:pPr marL="1599565" lvl="3" indent="-227965"/>
            <a:r>
              <a:rPr lang="en-US">
                <a:latin typeface="Arial"/>
                <a:cs typeface="Arial"/>
              </a:rPr>
              <a:t>Integration of cluster into Mines HPC ecosystem</a:t>
            </a:r>
          </a:p>
          <a:p>
            <a:pPr marL="685165" lvl="1" indent="-227965"/>
            <a:r>
              <a:rPr lang="en-US">
                <a:latin typeface="Arial"/>
                <a:cs typeface="Arial"/>
              </a:rPr>
              <a:t>Support, infrastructure, administration provided by Mines</a:t>
            </a:r>
          </a:p>
        </p:txBody>
      </p:sp>
    </p:spTree>
    <p:extLst>
      <p:ext uri="{BB962C8B-B14F-4D97-AF65-F5344CB8AC3E}">
        <p14:creationId xmlns:p14="http://schemas.microsoft.com/office/powerpoint/2010/main" val="638360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4856" y="79377"/>
            <a:ext cx="10503694" cy="992189"/>
          </a:xfrm>
        </p:spPr>
        <p:txBody>
          <a:bodyPr/>
          <a:lstStyle/>
          <a:p>
            <a:r>
              <a:rPr lang="en-US">
                <a:latin typeface="Arial"/>
                <a:cs typeface="Arial"/>
              </a:rPr>
              <a:t>HPC Models: University Acquisition </a:t>
            </a:r>
            <a:endParaRPr lang="en-US"/>
          </a:p>
        </p:txBody>
      </p:sp>
      <p:sp>
        <p:nvSpPr>
          <p:cNvPr id="3" name="Content Placeholder 2"/>
          <p:cNvSpPr>
            <a:spLocks noGrp="1"/>
          </p:cNvSpPr>
          <p:nvPr>
            <p:ph idx="1"/>
          </p:nvPr>
        </p:nvSpPr>
        <p:spPr>
          <a:xfrm>
            <a:off x="802481" y="1182687"/>
            <a:ext cx="10587037" cy="5303836"/>
          </a:xfrm>
        </p:spPr>
        <p:txBody>
          <a:bodyPr vert="horz" lIns="91440" tIns="45720" rIns="91440" bIns="45720" rtlCol="0" anchor="t">
            <a:normAutofit/>
          </a:bodyPr>
          <a:lstStyle/>
          <a:p>
            <a:pPr marL="457200" indent="-457200"/>
            <a:r>
              <a:rPr lang="en-US">
                <a:latin typeface="Arial"/>
                <a:cs typeface="Arial"/>
              </a:rPr>
              <a:t>University funded (</a:t>
            </a:r>
            <a:r>
              <a:rPr lang="en-US" err="1">
                <a:latin typeface="Arial"/>
                <a:cs typeface="Arial"/>
              </a:rPr>
              <a:t>AuN</a:t>
            </a:r>
            <a:r>
              <a:rPr lang="en-US">
                <a:latin typeface="Arial"/>
                <a:cs typeface="Arial"/>
              </a:rPr>
              <a:t>/</a:t>
            </a:r>
            <a:r>
              <a:rPr lang="en-US" err="1">
                <a:latin typeface="Arial"/>
                <a:cs typeface="Arial"/>
              </a:rPr>
              <a:t>BlueM</a:t>
            </a:r>
            <a:r>
              <a:rPr lang="en-US">
                <a:latin typeface="Arial"/>
                <a:cs typeface="Arial"/>
              </a:rPr>
              <a:t>):</a:t>
            </a:r>
            <a:endParaRPr lang="en-US">
              <a:cs typeface="Arial"/>
            </a:endParaRPr>
          </a:p>
          <a:p>
            <a:pPr marL="685165" lvl="1" indent="-227965"/>
            <a:r>
              <a:rPr lang="en-US">
                <a:latin typeface="Arial"/>
                <a:cs typeface="Arial"/>
              </a:rPr>
              <a:t>Entire HPC system under Mines purview</a:t>
            </a:r>
            <a:endParaRPr lang="en-US">
              <a:cs typeface="Arial"/>
            </a:endParaRPr>
          </a:p>
          <a:p>
            <a:pPr marL="685165" lvl="1" indent="-227965"/>
            <a:r>
              <a:rPr lang="en-US">
                <a:latin typeface="Arial"/>
                <a:cs typeface="Arial"/>
              </a:rPr>
              <a:t>Priority access tiers not available for 'purchase'</a:t>
            </a:r>
          </a:p>
          <a:p>
            <a:pPr marL="685165" lvl="1" indent="-227965"/>
            <a:r>
              <a:rPr lang="en-US">
                <a:latin typeface="Arial"/>
                <a:cs typeface="Arial"/>
              </a:rPr>
              <a:t>Priority determined by algorithms evaluating:</a:t>
            </a:r>
          </a:p>
          <a:p>
            <a:pPr marL="1142365" lvl="2" indent="-227965"/>
            <a:r>
              <a:rPr lang="en-US">
                <a:latin typeface="Arial"/>
                <a:cs typeface="Arial"/>
              </a:rPr>
              <a:t>Total group allocation;</a:t>
            </a:r>
          </a:p>
          <a:p>
            <a:pPr marL="1142365" lvl="2" indent="-227965"/>
            <a:r>
              <a:rPr lang="en-US">
                <a:latin typeface="Arial"/>
                <a:cs typeface="Arial"/>
              </a:rPr>
              <a:t>Percent of group allocation used;</a:t>
            </a:r>
          </a:p>
          <a:p>
            <a:pPr marL="1142365" lvl="2" indent="-227965"/>
            <a:r>
              <a:rPr lang="en-US">
                <a:latin typeface="Arial"/>
                <a:cs typeface="Arial"/>
              </a:rPr>
              <a:t>Frequency of usage;</a:t>
            </a:r>
          </a:p>
          <a:p>
            <a:pPr marL="1142365" lvl="2" indent="-227965"/>
            <a:r>
              <a:rPr lang="en-US">
                <a:latin typeface="Arial"/>
                <a:cs typeface="Arial"/>
              </a:rPr>
              <a:t>Quantity of resources requested;</a:t>
            </a:r>
          </a:p>
          <a:p>
            <a:pPr marL="1142365" lvl="2" indent="-227965"/>
            <a:r>
              <a:rPr lang="en-US">
                <a:latin typeface="Arial"/>
                <a:cs typeface="Arial"/>
              </a:rPr>
              <a:t>Wall time (length of time to run job) requested;</a:t>
            </a:r>
          </a:p>
          <a:p>
            <a:pPr marL="1142365" lvl="2" indent="-227965"/>
            <a:r>
              <a:rPr lang="en-US">
                <a:latin typeface="Arial"/>
                <a:cs typeface="Arial"/>
              </a:rPr>
              <a:t>Queue to which job is submitted;</a:t>
            </a:r>
          </a:p>
          <a:p>
            <a:pPr marL="1142365" lvl="2" indent="-227965"/>
            <a:r>
              <a:rPr lang="en-US">
                <a:latin typeface="Arial"/>
                <a:cs typeface="Arial"/>
              </a:rPr>
              <a:t>FIFO (first in first out);</a:t>
            </a:r>
          </a:p>
          <a:p>
            <a:pPr marL="1142365" lvl="2" indent="-227965"/>
            <a:r>
              <a:rPr lang="en-US">
                <a:latin typeface="Arial"/>
                <a:cs typeface="Arial"/>
              </a:rPr>
              <a:t>Components of algorithm adjustable by HPC admin per, say, HPC Steering Committee</a:t>
            </a:r>
          </a:p>
          <a:p>
            <a:pPr marL="685165" lvl="1" indent="-227965"/>
            <a:r>
              <a:rPr lang="en-US">
                <a:latin typeface="Arial"/>
                <a:cs typeface="Arial"/>
              </a:rPr>
              <a:t>Network, infrastructure, admin and support university-subsidized</a:t>
            </a:r>
          </a:p>
          <a:p>
            <a:pPr marL="1142365" lvl="2" indent="-227965"/>
            <a:endParaRPr lang="en-US">
              <a:latin typeface="Arial"/>
              <a:cs typeface="Arial"/>
            </a:endParaRPr>
          </a:p>
          <a:p>
            <a:pPr marL="1142365" lvl="2" indent="-227965"/>
            <a:endParaRPr lang="en-US">
              <a:cs typeface="Arial"/>
            </a:endParaRPr>
          </a:p>
          <a:p>
            <a:pPr marL="227965" indent="-227965"/>
            <a:endParaRPr lang="en-US">
              <a:cs typeface="Arial"/>
            </a:endParaRPr>
          </a:p>
        </p:txBody>
      </p:sp>
    </p:spTree>
    <p:extLst>
      <p:ext uri="{BB962C8B-B14F-4D97-AF65-F5344CB8AC3E}">
        <p14:creationId xmlns:p14="http://schemas.microsoft.com/office/powerpoint/2010/main" val="2544587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6049" y="319432"/>
            <a:ext cx="10348913" cy="825501"/>
          </a:xfrm>
        </p:spPr>
        <p:txBody>
          <a:bodyPr/>
          <a:lstStyle/>
          <a:p>
            <a:r>
              <a:rPr lang="en-US">
                <a:latin typeface="Arial"/>
                <a:cs typeface="Arial"/>
              </a:rPr>
              <a:t>HPC Models: Mixed Funding Strategy</a:t>
            </a:r>
            <a:endParaRPr lang="en-US"/>
          </a:p>
        </p:txBody>
      </p:sp>
      <p:sp>
        <p:nvSpPr>
          <p:cNvPr id="3" name="Content Placeholder 2"/>
          <p:cNvSpPr>
            <a:spLocks noGrp="1"/>
          </p:cNvSpPr>
          <p:nvPr>
            <p:ph idx="1"/>
          </p:nvPr>
        </p:nvSpPr>
        <p:spPr>
          <a:xfrm>
            <a:off x="693716" y="1373510"/>
            <a:ext cx="10813256" cy="4351338"/>
          </a:xfrm>
        </p:spPr>
        <p:txBody>
          <a:bodyPr vert="horz" lIns="91440" tIns="45720" rIns="91440" bIns="45720" rtlCol="0" anchor="t">
            <a:normAutofit lnSpcReduction="10000"/>
          </a:bodyPr>
          <a:lstStyle/>
          <a:p>
            <a:pPr marL="457200" indent="-457200"/>
            <a:r>
              <a:rPr lang="en-US">
                <a:latin typeface="Arial"/>
                <a:cs typeface="Arial"/>
              </a:rPr>
              <a:t>Mixed (</a:t>
            </a:r>
            <a:r>
              <a:rPr lang="en-US" err="1">
                <a:latin typeface="Arial"/>
                <a:cs typeface="Arial"/>
              </a:rPr>
              <a:t>Wendian</a:t>
            </a:r>
            <a:r>
              <a:rPr lang="en-US">
                <a:latin typeface="Arial"/>
                <a:cs typeface="Arial"/>
              </a:rPr>
              <a:t>):</a:t>
            </a:r>
          </a:p>
          <a:p>
            <a:pPr marL="914400" lvl="1" indent="-457200"/>
            <a:r>
              <a:rPr lang="en-US">
                <a:latin typeface="Arial"/>
                <a:cs typeface="Arial"/>
              </a:rPr>
              <a:t>Initially funded by university</a:t>
            </a:r>
          </a:p>
          <a:p>
            <a:pPr marL="914400" lvl="1" indent="-457200"/>
            <a:r>
              <a:rPr lang="en-US">
                <a:latin typeface="Arial"/>
                <a:cs typeface="Arial"/>
              </a:rPr>
              <a:t>Node costs recouped by 'purchase' of nodes by HPC users/research groups</a:t>
            </a:r>
            <a:endParaRPr lang="en-US"/>
          </a:p>
          <a:p>
            <a:pPr marL="1371600" lvl="2" indent="-457200"/>
            <a:r>
              <a:rPr lang="en-US">
                <a:latin typeface="Arial"/>
                <a:cs typeface="Arial"/>
              </a:rPr>
              <a:t>Priority access tiers</a:t>
            </a:r>
            <a:endParaRPr lang="en-US"/>
          </a:p>
          <a:p>
            <a:pPr marL="1828800" lvl="3" indent="-457200"/>
            <a:r>
              <a:rPr lang="en-US">
                <a:latin typeface="Arial"/>
                <a:cs typeface="Arial"/>
              </a:rPr>
              <a:t>Queue length advantages</a:t>
            </a:r>
          </a:p>
          <a:p>
            <a:pPr marL="1828800" lvl="3" indent="-457200"/>
            <a:r>
              <a:rPr lang="en-US">
                <a:latin typeface="Arial"/>
                <a:cs typeface="Arial"/>
              </a:rPr>
              <a:t>Pre-emption privileges (immediate access to nodes)</a:t>
            </a:r>
          </a:p>
          <a:p>
            <a:pPr marL="1371600" lvl="2" indent="-457200"/>
            <a:r>
              <a:rPr lang="en-US">
                <a:latin typeface="Arial"/>
                <a:cs typeface="Arial"/>
              </a:rPr>
              <a:t>Actual node ownership ('ownership' is definable)</a:t>
            </a:r>
          </a:p>
          <a:p>
            <a:pPr marL="914400" lvl="1" indent="-457200"/>
            <a:r>
              <a:rPr lang="en-US">
                <a:latin typeface="Arial"/>
                <a:cs typeface="Arial"/>
              </a:rPr>
              <a:t>Network, infrastructure, admin and support funded by university</a:t>
            </a:r>
          </a:p>
          <a:p>
            <a:pPr marL="914400" lvl="1" indent="-457200"/>
            <a:r>
              <a:rPr lang="en-US">
                <a:latin typeface="Arial"/>
                <a:cs typeface="Arial"/>
              </a:rPr>
              <a:t>Advantage to research groups with adequate funds</a:t>
            </a:r>
          </a:p>
          <a:p>
            <a:pPr marL="914400" lvl="1" indent="-457200"/>
            <a:r>
              <a:rPr lang="en-US">
                <a:latin typeface="Arial"/>
                <a:cs typeface="Arial"/>
              </a:rPr>
              <a:t>Ability of this model to conform to grant restrictions, university and federal funding guidelines must be established</a:t>
            </a:r>
          </a:p>
          <a:p>
            <a:pPr marL="914400" lvl="1" indent="-457200"/>
            <a:r>
              <a:rPr lang="en-US">
                <a:latin typeface="Arial"/>
                <a:cs typeface="Arial"/>
              </a:rPr>
              <a:t>Potential source of funding for HPC (via incentives)</a:t>
            </a:r>
            <a:endParaRPr lang="en-US"/>
          </a:p>
        </p:txBody>
      </p:sp>
    </p:spTree>
    <p:extLst>
      <p:ext uri="{BB962C8B-B14F-4D97-AF65-F5344CB8AC3E}">
        <p14:creationId xmlns:p14="http://schemas.microsoft.com/office/powerpoint/2010/main" val="197602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92523-0967-4C8F-A102-E0D0FE7C4809}"/>
              </a:ext>
            </a:extLst>
          </p:cNvPr>
          <p:cNvSpPr>
            <a:spLocks noGrp="1"/>
          </p:cNvSpPr>
          <p:nvPr>
            <p:ph type="title"/>
          </p:nvPr>
        </p:nvSpPr>
        <p:spPr>
          <a:xfrm>
            <a:off x="838200" y="365127"/>
            <a:ext cx="10515600" cy="768003"/>
          </a:xfrm>
        </p:spPr>
        <p:txBody>
          <a:bodyPr/>
          <a:lstStyle/>
          <a:p>
            <a:r>
              <a:rPr lang="en-US">
                <a:latin typeface="Arial"/>
                <a:cs typeface="Arial"/>
              </a:rPr>
              <a:t>Current HPC Model Benefits</a:t>
            </a:r>
            <a:endParaRPr lang="en-US"/>
          </a:p>
        </p:txBody>
      </p:sp>
      <p:sp>
        <p:nvSpPr>
          <p:cNvPr id="3" name="Content Placeholder 2">
            <a:extLst>
              <a:ext uri="{FF2B5EF4-FFF2-40B4-BE49-F238E27FC236}">
                <a16:creationId xmlns:a16="http://schemas.microsoft.com/office/drawing/2014/main" id="{5383B461-36AB-4D54-8880-E1E15094C122}"/>
              </a:ext>
            </a:extLst>
          </p:cNvPr>
          <p:cNvSpPr>
            <a:spLocks noGrp="1"/>
          </p:cNvSpPr>
          <p:nvPr>
            <p:ph idx="1"/>
          </p:nvPr>
        </p:nvSpPr>
        <p:spPr>
          <a:xfrm>
            <a:off x="805602" y="1144311"/>
            <a:ext cx="10563980" cy="4992384"/>
          </a:xfrm>
        </p:spPr>
        <p:txBody>
          <a:bodyPr vert="horz" lIns="91440" tIns="45720" rIns="91440" bIns="45720" rtlCol="0" anchor="t">
            <a:normAutofit fontScale="70000" lnSpcReduction="20000"/>
          </a:bodyPr>
          <a:lstStyle/>
          <a:p>
            <a:pPr marL="0" indent="0">
              <a:buNone/>
            </a:pPr>
            <a:endParaRPr lang="en-US">
              <a:latin typeface="Arial"/>
              <a:cs typeface="Arial"/>
            </a:endParaRPr>
          </a:p>
          <a:p>
            <a:pPr marL="0" indent="0">
              <a:buNone/>
            </a:pPr>
            <a:r>
              <a:rPr lang="en-US">
                <a:latin typeface="Arial"/>
                <a:cs typeface="Arial"/>
              </a:rPr>
              <a:t>Model points:</a:t>
            </a:r>
            <a:endParaRPr lang="en-US"/>
          </a:p>
          <a:p>
            <a:pPr marL="685165" lvl="1" indent="-227965"/>
            <a:r>
              <a:rPr lang="en-US">
                <a:latin typeface="Arial"/>
                <a:cs typeface="Arial"/>
              </a:rPr>
              <a:t>All access gained via proposal process;</a:t>
            </a:r>
          </a:p>
          <a:p>
            <a:pPr marL="685165" lvl="1" indent="-227965"/>
            <a:r>
              <a:rPr lang="en-US">
                <a:latin typeface="Arial"/>
                <a:cs typeface="Arial"/>
              </a:rPr>
              <a:t>University retains ownership of all nodes in cluster;</a:t>
            </a:r>
            <a:endParaRPr lang="en-US">
              <a:cs typeface="Arial"/>
            </a:endParaRPr>
          </a:p>
          <a:p>
            <a:pPr marL="685165" lvl="1" indent="-227965"/>
            <a:r>
              <a:rPr lang="en-US">
                <a:latin typeface="Arial"/>
                <a:cs typeface="Arial"/>
              </a:rPr>
              <a:t>Research groups have option to 'purchase' priority access to compute nodes;</a:t>
            </a:r>
            <a:endParaRPr lang="en-US">
              <a:cs typeface="Arial"/>
            </a:endParaRPr>
          </a:p>
          <a:p>
            <a:pPr marL="685165" lvl="1" indent="-227965"/>
            <a:r>
              <a:rPr lang="en-US">
                <a:latin typeface="Arial"/>
                <a:cs typeface="Arial"/>
              </a:rPr>
              <a:t>Non-investing groups subject to pre-emption as usage approaches capacity;</a:t>
            </a:r>
            <a:endParaRPr lang="en-US">
              <a:cs typeface="Arial"/>
            </a:endParaRPr>
          </a:p>
          <a:p>
            <a:pPr marL="685165" lvl="1" indent="-227965"/>
            <a:r>
              <a:rPr lang="en-US">
                <a:latin typeface="Arial"/>
                <a:cs typeface="Arial"/>
              </a:rPr>
              <a:t>Nearly homogeneous node architecture</a:t>
            </a:r>
          </a:p>
          <a:p>
            <a:pPr marL="0" indent="0">
              <a:buNone/>
            </a:pPr>
            <a:endParaRPr lang="en-US">
              <a:latin typeface="Arial"/>
              <a:cs typeface="Arial"/>
            </a:endParaRPr>
          </a:p>
          <a:p>
            <a:pPr marL="0" indent="0">
              <a:buNone/>
            </a:pPr>
            <a:r>
              <a:rPr lang="en-US">
                <a:latin typeface="Arial"/>
                <a:cs typeface="Arial"/>
              </a:rPr>
              <a:t>Model benefits to research groups:</a:t>
            </a:r>
            <a:endParaRPr lang="en-US">
              <a:cs typeface="Arial"/>
            </a:endParaRPr>
          </a:p>
          <a:p>
            <a:pPr marL="685165" lvl="1" indent="-227965"/>
            <a:r>
              <a:rPr lang="en-US">
                <a:latin typeface="Arial"/>
                <a:cs typeface="Arial"/>
              </a:rPr>
              <a:t>Immediate access to resources 'purchased';</a:t>
            </a:r>
            <a:endParaRPr lang="en-US"/>
          </a:p>
          <a:p>
            <a:pPr marL="685165" lvl="1" indent="-227965"/>
            <a:r>
              <a:rPr lang="en-US">
                <a:latin typeface="Arial"/>
                <a:cs typeface="Arial"/>
              </a:rPr>
              <a:t>No procurement process;</a:t>
            </a:r>
            <a:endParaRPr lang="en-US"/>
          </a:p>
          <a:p>
            <a:pPr marL="685165" lvl="1" indent="-227965"/>
            <a:r>
              <a:rPr lang="en-US">
                <a:latin typeface="Arial"/>
                <a:cs typeface="Arial"/>
              </a:rPr>
              <a:t>Bulk purchasing discounts;</a:t>
            </a:r>
            <a:endParaRPr lang="en-US"/>
          </a:p>
          <a:p>
            <a:pPr marL="685165" lvl="1" indent="-227965"/>
            <a:r>
              <a:rPr lang="en-US">
                <a:latin typeface="Arial"/>
                <a:cs typeface="Arial"/>
              </a:rPr>
              <a:t>Reduced datacenter equipment burdens:</a:t>
            </a:r>
            <a:endParaRPr lang="en-US"/>
          </a:p>
          <a:p>
            <a:pPr marL="1142365" lvl="2" indent="-227965"/>
            <a:r>
              <a:rPr lang="en-US">
                <a:latin typeface="Arial"/>
                <a:cs typeface="Arial"/>
              </a:rPr>
              <a:t>Inventory</a:t>
            </a:r>
            <a:endParaRPr lang="en-US"/>
          </a:p>
          <a:p>
            <a:pPr marL="1142365" lvl="2" indent="-227965"/>
            <a:r>
              <a:rPr lang="en-US">
                <a:latin typeface="Arial"/>
                <a:cs typeface="Arial"/>
              </a:rPr>
              <a:t>Service</a:t>
            </a:r>
            <a:endParaRPr lang="en-US"/>
          </a:p>
          <a:p>
            <a:pPr marL="1142365" lvl="2" indent="-227965"/>
            <a:r>
              <a:rPr lang="en-US">
                <a:latin typeface="Arial"/>
                <a:cs typeface="Arial"/>
              </a:rPr>
              <a:t>Maintenance</a:t>
            </a:r>
            <a:endParaRPr lang="en-US"/>
          </a:p>
          <a:p>
            <a:pPr marL="685165" lvl="1" indent="-227965"/>
            <a:r>
              <a:rPr lang="en-US">
                <a:latin typeface="Arial"/>
                <a:cs typeface="Arial"/>
              </a:rPr>
              <a:t>Reduced complexity of programming for/running on multiple compute types;</a:t>
            </a:r>
            <a:endParaRPr lang="en-US"/>
          </a:p>
          <a:p>
            <a:pPr marL="685165" lvl="1" indent="-227965"/>
            <a:r>
              <a:rPr lang="en-US">
                <a:latin typeface="Arial"/>
                <a:cs typeface="Arial"/>
              </a:rPr>
              <a:t>Reduced complexity for support.</a:t>
            </a:r>
            <a:endParaRPr lang="en-US"/>
          </a:p>
          <a:p>
            <a:pPr marL="227965" indent="-227965"/>
            <a:endParaRPr lang="en-US"/>
          </a:p>
        </p:txBody>
      </p:sp>
    </p:spTree>
    <p:extLst>
      <p:ext uri="{BB962C8B-B14F-4D97-AF65-F5344CB8AC3E}">
        <p14:creationId xmlns:p14="http://schemas.microsoft.com/office/powerpoint/2010/main" val="29566973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fb642fae-efa0-4f49-90dd-511195b7cc51">
      <UserInfo>
        <DisplayName>Johanna Eagan</DisplayName>
        <AccountId>29</AccountId>
        <AccountType/>
      </UserInfo>
      <UserInfo>
        <DisplayName>Noelle Sanchez</DisplayName>
        <AccountId>30</AccountId>
        <AccountType/>
      </UserInfo>
      <UserInfo>
        <DisplayName>Torey Battelle</DisplayName>
        <AccountId>13</AccountId>
        <AccountType/>
      </UserInfo>
      <UserInfo>
        <DisplayName>Jeffrey Shragge</DisplayName>
        <AccountId>28</AccountId>
        <AccountType/>
      </UserInfo>
    </SharedWithUsers>
    <lcf76f155ced4ddcb4097134ff3c332f xmlns="f0cc60b5-105a-4efd-b5b2-db0b86494f01">
      <Terms xmlns="http://schemas.microsoft.com/office/infopath/2007/PartnerControls"/>
    </lcf76f155ced4ddcb4097134ff3c332f>
    <TaxCatchAll xmlns="fb642fae-efa0-4f49-90dd-511195b7cc5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9FE5F03F76575418CDA1AEEB0D693EE" ma:contentTypeVersion="16" ma:contentTypeDescription="Create a new document." ma:contentTypeScope="" ma:versionID="5b1866a3dc5371ab6d2f99687a8a1494">
  <xsd:schema xmlns:xsd="http://www.w3.org/2001/XMLSchema" xmlns:xs="http://www.w3.org/2001/XMLSchema" xmlns:p="http://schemas.microsoft.com/office/2006/metadata/properties" xmlns:ns2="f0cc60b5-105a-4efd-b5b2-db0b86494f01" xmlns:ns3="fb642fae-efa0-4f49-90dd-511195b7cc51" targetNamespace="http://schemas.microsoft.com/office/2006/metadata/properties" ma:root="true" ma:fieldsID="dbb2aed95c683f954adfe73d3b46f9a1" ns2:_="" ns3:_="">
    <xsd:import namespace="f0cc60b5-105a-4efd-b5b2-db0b86494f01"/>
    <xsd:import namespace="fb642fae-efa0-4f49-90dd-511195b7cc5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0cc60b5-105a-4efd-b5b2-db0b86494f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892c282-ceba-42ac-8ce1-c7c398cdd30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b642fae-efa0-4f49-90dd-511195b7cc5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3aabe7a-a102-4348-b394-69e1c1ec1aba}" ma:internalName="TaxCatchAll" ma:showField="CatchAllData" ma:web="fb642fae-efa0-4f49-90dd-511195b7cc5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EC74BB0-6F1D-407E-AA3C-36C70336C82B}">
  <ds:schemaRefs>
    <ds:schemaRef ds:uri="fb642fae-efa0-4f49-90dd-511195b7cc51"/>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04972B79-F98D-4CA8-8CDC-6B887F46851F}"/>
</file>

<file path=customXml/itemProps3.xml><?xml version="1.0" encoding="utf-8"?>
<ds:datastoreItem xmlns:ds="http://schemas.openxmlformats.org/officeDocument/2006/customXml" ds:itemID="{51692C69-3226-466F-BB78-765CE0737C0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13</Slides>
  <Notes>0</Notes>
  <HiddenSlides>0</HiddenSlide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HPC Business Plan Discussion</vt:lpstr>
      <vt:lpstr>Agenda</vt:lpstr>
      <vt:lpstr>HPC Funding Model Subcommittee Members:</vt:lpstr>
      <vt:lpstr>Approach</vt:lpstr>
      <vt:lpstr>HPC Models: Three Mines Approaches</vt:lpstr>
      <vt:lpstr>HPC Models: Condo Model  </vt:lpstr>
      <vt:lpstr>HPC Models: University Acquisition </vt:lpstr>
      <vt:lpstr>HPC Models: Mixed Funding Strategy</vt:lpstr>
      <vt:lpstr>Current HPC Model Benefits</vt:lpstr>
      <vt:lpstr>Federal Considerations</vt:lpstr>
      <vt:lpstr>Federal Considerations</vt:lpstr>
      <vt:lpstr>Rate Approval Components</vt:lpstr>
      <vt:lpstr>Tabled Items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Microsoft Office User</dc:creator>
  <cp:keywords/>
  <dc:description/>
  <cp:revision>1</cp:revision>
  <dcterms:created xsi:type="dcterms:W3CDTF">2017-08-01T15:06:47Z</dcterms:created>
  <dcterms:modified xsi:type="dcterms:W3CDTF">2021-11-19T21:49:47Z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0x010100A9FE5F03F76575418CDA1AEEB0D693EE</vt:lpwstr>
  </property>
</Properties>
</file>